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Cabin"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Roboto" panose="020B0604020202020204" charset="0"/>
      <p:regular r:id="rId33"/>
      <p:bold r:id="rId34"/>
      <p:italic r:id="rId35"/>
      <p:boldItalic r:id="rId36"/>
    </p:embeddedFont>
    <p:embeddedFont>
      <p:font typeface="Fira Sans" panose="020B0604020202020204" charset="0"/>
      <p:regular r:id="rId37"/>
      <p:bold r:id="rId38"/>
      <p:italic r:id="rId39"/>
      <p:boldItalic r:id="rId40"/>
    </p:embeddedFont>
    <p:embeddedFont>
      <p:font typeface="Rokkitt" panose="020B0604020202020204" charset="0"/>
      <p:regular r:id="rId41"/>
      <p:bold r:id="rId42"/>
    </p:embeddedFont>
    <p:embeddedFont>
      <p:font typeface="Impact" panose="020B0806030902050204" pitchFamily="3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Listening is the first literacy skill that our students learn -- they learn to listen through being part of the conversation-- part of the environment</a:t>
            </a:r>
            <a:endParaRPr/>
          </a:p>
          <a:p>
            <a:pPr marL="0" lvl="0" indent="0" algn="l" rtl="0">
              <a:lnSpc>
                <a:spcPct val="100000"/>
              </a:lnSpc>
              <a:spcBef>
                <a:spcPts val="0"/>
              </a:spcBef>
              <a:spcAft>
                <a:spcPts val="0"/>
              </a:spcAft>
              <a:buSzPts val="1400"/>
              <a:buNone/>
            </a:pPr>
            <a:r>
              <a:rPr lang="en-US"/>
              <a:t>In school, students require a different set of listening skills which teachers haven’t been taught how to include in their curriculum-- it is assumed that students know how to listen, </a:t>
            </a:r>
            <a:endParaRPr/>
          </a:p>
          <a:p>
            <a:pPr marL="0" lvl="0" indent="0" algn="l" rtl="0">
              <a:lnSpc>
                <a:spcPct val="100000"/>
              </a:lnSpc>
              <a:spcBef>
                <a:spcPts val="0"/>
              </a:spcBef>
              <a:spcAft>
                <a:spcPts val="0"/>
              </a:spcAft>
              <a:buSzPts val="1400"/>
              <a:buNone/>
            </a:pPr>
            <a:r>
              <a:rPr lang="en-US"/>
              <a:t>teachers need to be aware of their own habits with regards to listening and to understand their own expectations for students listening.     </a:t>
            </a:r>
            <a:endParaRPr/>
          </a:p>
          <a:p>
            <a:pPr marL="0" lvl="0" indent="0" algn="l" rtl="0">
              <a:lnSpc>
                <a:spcPct val="100000"/>
              </a:lnSpc>
              <a:spcBef>
                <a:spcPts val="0"/>
              </a:spcBef>
              <a:spcAft>
                <a:spcPts val="0"/>
              </a:spcAft>
              <a:buSzPts val="1400"/>
              <a:buNone/>
            </a:pPr>
            <a:r>
              <a:rPr lang="en-US"/>
              <a:t>how do we bridge the gap?   we have to begin with teachers -- listening is a literacy skill that students need to practice -- this can be done throughout different instructional times during the day</a:t>
            </a:r>
            <a:endParaRPr/>
          </a:p>
        </p:txBody>
      </p:sp>
      <p:sp>
        <p:nvSpPr>
          <p:cNvPr id="171" name="Google Shape;17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a:solidFill>
                  <a:srgbClr val="000000"/>
                </a:solidFill>
                <a:latin typeface="Arial"/>
                <a:ea typeface="Arial"/>
                <a:cs typeface="Arial"/>
                <a:sym typeface="Arial"/>
              </a:rPr>
              <a:t>We will go over one </a:t>
            </a:r>
            <a:r>
              <a:rPr lang="en-US"/>
              <a:t>method with specific strategies for </a:t>
            </a:r>
            <a:r>
              <a:rPr lang="en-US" sz="1100" b="0" i="0" u="none" strike="noStrike" cap="none">
                <a:solidFill>
                  <a:srgbClr val="000000"/>
                </a:solidFill>
                <a:latin typeface="Arial"/>
                <a:ea typeface="Arial"/>
                <a:cs typeface="Arial"/>
                <a:sym typeface="Arial"/>
              </a:rPr>
              <a:t>incorporating listening instruction in your classroom with specific opportunities for students to practice listening in authentic settings. </a:t>
            </a:r>
            <a:endParaRPr/>
          </a:p>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a:solidFill>
                  <a:srgbClr val="000000"/>
                </a:solidFill>
                <a:latin typeface="Arial"/>
                <a:ea typeface="Arial"/>
                <a:cs typeface="Arial"/>
                <a:sym typeface="Arial"/>
              </a:rPr>
              <a:t>Begin with WBL  -- then Funk &amp; Funk’s strategy for teaching listening which includes setting a purpose, preparing students to listen and then using Step Three </a:t>
            </a:r>
            <a:r>
              <a:rPr lang="en-US"/>
              <a:t>where we give students authentic practice with listening to each other by</a:t>
            </a:r>
            <a:r>
              <a:rPr lang="en-US" sz="1100" b="0" i="0" u="none" strike="noStrike" cap="none">
                <a:solidFill>
                  <a:srgbClr val="000000"/>
                </a:solidFill>
                <a:latin typeface="Arial"/>
                <a:ea typeface="Arial"/>
                <a:cs typeface="Arial"/>
                <a:sym typeface="Arial"/>
              </a:rPr>
              <a:t> </a:t>
            </a:r>
            <a:r>
              <a:rPr lang="en-US"/>
              <a:t>incorporating</a:t>
            </a:r>
            <a:r>
              <a:rPr lang="en-US" sz="1100" b="0" i="0" u="none" strike="noStrike" cap="none">
                <a:solidFill>
                  <a:srgbClr val="000000"/>
                </a:solidFill>
                <a:latin typeface="Arial"/>
                <a:ea typeface="Arial"/>
                <a:cs typeface="Arial"/>
                <a:sym typeface="Arial"/>
              </a:rPr>
              <a:t> the Dyads (partners listening to each other)</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How many of you have heard of using your whole body listneing ?  You can have a -- discussion with students -- depending on the age group -- you can have students make their own Larry -- you can make a ‘class Larry’  or you can have a premade poster already -- </a:t>
            </a:r>
            <a:endParaRPr/>
          </a:p>
          <a:p>
            <a:pPr marL="0" lvl="0" indent="0" algn="l" rtl="0">
              <a:lnSpc>
                <a:spcPct val="100000"/>
              </a:lnSpc>
              <a:spcBef>
                <a:spcPts val="0"/>
              </a:spcBef>
              <a:spcAft>
                <a:spcPts val="0"/>
              </a:spcAft>
              <a:buSzPts val="1400"/>
              <a:buNone/>
            </a:pPr>
            <a:r>
              <a:rPr lang="en-US"/>
              <a:t>helping students become more self-aware of what they are doing when they are listening -- what do they do?  This also means you as a teacher will need to model whole body listening for your students as well.  You will be the model for the students to imitate – think aloud modeling</a:t>
            </a:r>
            <a:endParaRPr/>
          </a:p>
        </p:txBody>
      </p:sp>
      <p:sp>
        <p:nvSpPr>
          <p:cNvPr id="198" name="Google Shape;19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these steps will require explicit directions for the students and specific practice by the students --  teacher modeling will also be necessary to help students understand how not to interrupt the speaker   - examples and nonexamples will be helpful for the students to see  -- so let’s talk about each of the specific steps </a:t>
            </a: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08" name="Google Shape;20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read alouds --   three steps for the teachers to use (during the interactive read aloud)    Set a purpose, like making predictions or asking questions about the cover -  nothing new here -- most teachers do this already, we are just moving toward a more </a:t>
            </a:r>
            <a:endParaRPr/>
          </a:p>
          <a:p>
            <a:pPr marL="0" lvl="0" indent="0" algn="l" rtl="0">
              <a:lnSpc>
                <a:spcPct val="100000"/>
              </a:lnSpc>
              <a:spcBef>
                <a:spcPts val="0"/>
              </a:spcBef>
              <a:spcAft>
                <a:spcPts val="0"/>
              </a:spcAft>
              <a:buSzPts val="1400"/>
              <a:buNone/>
            </a:pPr>
            <a:r>
              <a:rPr lang="en-US"/>
              <a:t>Explicit model of implementing listening instruction into the read alouds --- giving the students a purpose for listening - for example if you were reading Charlotte’s Web – students might be given the purpose to listen for what happens when Fern runs out to the barn in the first chapter.  Now the students are listening for something while you read – they have a goal, a purpose for listening</a:t>
            </a: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26" name="Google Shape;2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This seems a little backward doesn’t it – you have given the students a purpose, and now you are going to prepare them --- its’ okay – they now have their motivation to listen, next you can prepare them to listen by asking them to remind you what their job is as a listener – they can even ‘practice’ telling a partner and then sharing with the whole class.  Giving them 30 seconds to share their ideas and then asking a few of the groups to share – (you can even make it more challenging after they have practiced doing this a few times by having them tell you what their partner shared)   </a:t>
            </a:r>
            <a:r>
              <a:rPr lang="en-US">
                <a:solidFill>
                  <a:srgbClr val="980000"/>
                </a:solidFill>
                <a:highlight>
                  <a:srgbClr val="FF9900"/>
                </a:highlight>
                <a:latin typeface="Rokkitt"/>
                <a:ea typeface="Rokkitt"/>
                <a:cs typeface="Rokkitt"/>
                <a:sym typeface="Rokkitt"/>
              </a:rPr>
              <a:t>Whole body listening</a:t>
            </a:r>
            <a:r>
              <a:rPr lang="en-US" sz="1000">
                <a:solidFill>
                  <a:srgbClr val="333333"/>
                </a:solidFill>
                <a:highlight>
                  <a:srgbClr val="FFFFFF"/>
                </a:highlight>
                <a:latin typeface="Roboto"/>
                <a:ea typeface="Roboto"/>
                <a:cs typeface="Roboto"/>
                <a:sym typeface="Roboto"/>
              </a:rPr>
              <a:t>o you want studetns to restate or to paraphrase? Perhaps this is where you introduce paraphrasing as a verbal listening technique?</a:t>
            </a:r>
            <a:endParaRPr sz="1000">
              <a:solidFill>
                <a:srgbClr val="33333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sz="1000">
                <a:solidFill>
                  <a:srgbClr val="333333"/>
                </a:solidFill>
                <a:highlight>
                  <a:srgbClr val="FFFFFF"/>
                </a:highlight>
                <a:latin typeface="Roboto"/>
                <a:ea typeface="Roboto"/>
                <a:cs typeface="Roboto"/>
                <a:sym typeface="Roboto"/>
              </a:rPr>
              <a:t>-Janusik, Laura</a:t>
            </a:r>
            <a:endParaRPr sz="3600">
              <a:solidFill>
                <a:srgbClr val="980000"/>
              </a:solidFill>
              <a:highlight>
                <a:srgbClr val="FF9900"/>
              </a:highlight>
              <a:latin typeface="Rokkitt"/>
              <a:ea typeface="Rokkitt"/>
              <a:cs typeface="Rokkitt"/>
              <a:sym typeface="Rokkitt"/>
            </a:endParaRPr>
          </a:p>
        </p:txBody>
      </p:sp>
      <p:sp>
        <p:nvSpPr>
          <p:cNvPr id="242" name="Google Shape;24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Practice will include talking to each other about their responses to the question while you monitor them  - . </a:t>
            </a:r>
            <a:r>
              <a:rPr lang="en-US" sz="1200">
                <a:solidFill>
                  <a:srgbClr val="980000"/>
                </a:solidFill>
              </a:rPr>
              <a:t>Remind them their purpose for listening</a:t>
            </a:r>
            <a:endParaRPr sz="1200">
              <a:solidFill>
                <a:srgbClr val="980000"/>
              </a:solidFill>
            </a:endParaRPr>
          </a:p>
          <a:p>
            <a:pPr marL="0" lvl="0" indent="0" algn="l" rtl="0">
              <a:lnSpc>
                <a:spcPct val="100000"/>
              </a:lnSpc>
              <a:spcBef>
                <a:spcPts val="0"/>
              </a:spcBef>
              <a:spcAft>
                <a:spcPts val="0"/>
              </a:spcAft>
              <a:buSzPts val="1400"/>
              <a:buNone/>
            </a:pPr>
            <a:r>
              <a:rPr lang="en-US" sz="1200">
                <a:solidFill>
                  <a:srgbClr val="980000"/>
                </a:solidFill>
              </a:rPr>
              <a:t>Pose some questions to them for practicing talking to each other (A, B partners)   </a:t>
            </a:r>
            <a:r>
              <a:rPr lang="en-US" sz="1200"/>
              <a:t>Listening in to see if both partners are doing their role, </a:t>
            </a:r>
            <a:endParaRPr/>
          </a:p>
          <a:p>
            <a:pPr marL="0" lvl="0" indent="0" algn="l" rtl="0">
              <a:lnSpc>
                <a:spcPct val="100000"/>
              </a:lnSpc>
              <a:spcBef>
                <a:spcPts val="0"/>
              </a:spcBef>
              <a:spcAft>
                <a:spcPts val="0"/>
              </a:spcAft>
              <a:buSzPts val="1400"/>
              <a:buNone/>
            </a:pPr>
            <a:r>
              <a:rPr lang="en-US" sz="1200"/>
              <a:t>listening to their partner without interrupting and discussing the topic </a:t>
            </a:r>
            <a:endParaRPr/>
          </a:p>
          <a:p>
            <a:pPr marL="152400" lvl="0" indent="0" algn="l" rtl="0">
              <a:lnSpc>
                <a:spcPct val="100000"/>
              </a:lnSpc>
              <a:spcBef>
                <a:spcPts val="0"/>
              </a:spcBef>
              <a:spcAft>
                <a:spcPts val="0"/>
              </a:spcAft>
              <a:buClr>
                <a:srgbClr val="980000"/>
              </a:buClr>
              <a:buSzPts val="1200"/>
              <a:buNone/>
            </a:pPr>
            <a:r>
              <a:rPr lang="en-US" sz="1200">
                <a:solidFill>
                  <a:srgbClr val="980000"/>
                </a:solidFill>
              </a:rPr>
              <a:t>Remember – the goal of this is specifically for practice with listening skills – when teachers do a guided reading lesson – one of the most important aspects is for students to have the mini lesson and then practice using the skill – the same is true of listening – students have to actively practice using the skill in order to become better listeners. </a:t>
            </a:r>
            <a:endParaRPr sz="1200">
              <a:solidFill>
                <a:srgbClr val="980000"/>
              </a:solidFill>
            </a:endParaRPr>
          </a:p>
          <a:p>
            <a:pPr marL="0" lvl="0" indent="0" algn="l" rtl="0">
              <a:lnSpc>
                <a:spcPct val="100000"/>
              </a:lnSpc>
              <a:spcBef>
                <a:spcPts val="0"/>
              </a:spcBef>
              <a:spcAft>
                <a:spcPts val="0"/>
              </a:spcAft>
              <a:buNone/>
            </a:pPr>
            <a:r>
              <a:rPr lang="en-US" sz="1200">
                <a:solidFill>
                  <a:srgbClr val="980000"/>
                </a:solidFill>
              </a:rPr>
              <a:t>    Switch roles and have them practice again</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sz="1200"/>
              <a:t> </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endParaRPr sz="1200"/>
          </a:p>
        </p:txBody>
      </p:sp>
      <p:sp>
        <p:nvSpPr>
          <p:cNvPr id="258" name="Google Shape;25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Here are some books that I would recommend using to start – books that actually are about using listening skills – the weebly page also has more resources listed as well --- read alouds --- after students practice their listening skills and become more efficient -- you can talk to them about  ‘verbal listening’ where students are more accountable for their own understanding of the speaker’s intentions</a:t>
            </a:r>
            <a:endParaRPr/>
          </a:p>
          <a:p>
            <a:pPr marL="0" lvl="0" indent="0" algn="l" rtl="0">
              <a:lnSpc>
                <a:spcPct val="100000"/>
              </a:lnSpc>
              <a:spcBef>
                <a:spcPts val="0"/>
              </a:spcBef>
              <a:spcAft>
                <a:spcPts val="0"/>
              </a:spcAft>
              <a:buSzPts val="1400"/>
              <a:buNone/>
            </a:pPr>
            <a:r>
              <a:rPr lang="en-US"/>
              <a:t>students can paraphrase the speaker’s words in order to clarify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 Here are some books that I would recommend using to start – books that actually are about using listening skills – the weebly page also has more resources listed as well --- read alouds --- after students practice their listening skills and become more efficient -- you can talk to them about  ‘verbal listening’ where students are more accountable for their own understanding of the speaker’s intentions</a:t>
            </a:r>
            <a:endParaRPr/>
          </a:p>
          <a:p>
            <a:pPr marL="0" lvl="0" indent="0" algn="l" rtl="0">
              <a:lnSpc>
                <a:spcPct val="100000"/>
              </a:lnSpc>
              <a:spcBef>
                <a:spcPts val="0"/>
              </a:spcBef>
              <a:spcAft>
                <a:spcPts val="0"/>
              </a:spcAft>
              <a:buSzPts val="1400"/>
              <a:buNone/>
            </a:pPr>
            <a:r>
              <a:rPr lang="en-US"/>
              <a:t>students can paraphrase the speaker’s words in order to clarify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86" name="Google Shape;28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5fb3a6e0a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 Here are some books that I would recommend using to start – books that actually are about using listening skills – the weebly page also has more resources listed as well --- read alouds --- after students practice their listening skills and become more efficient -- you can talk to them about  ‘verbal listening’ where students are more accountable for their own understanding of the speaker’s intentions</a:t>
            </a:r>
            <a:endParaRPr/>
          </a:p>
          <a:p>
            <a:pPr marL="0" lvl="0" indent="0" algn="l" rtl="0">
              <a:lnSpc>
                <a:spcPct val="100000"/>
              </a:lnSpc>
              <a:spcBef>
                <a:spcPts val="0"/>
              </a:spcBef>
              <a:spcAft>
                <a:spcPts val="0"/>
              </a:spcAft>
              <a:buSzPts val="1400"/>
              <a:buNone/>
            </a:pPr>
            <a:r>
              <a:rPr lang="en-US"/>
              <a:t>students can paraphrase the speaker’s words in order to clarify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94" name="Google Shape;294;g45fb3a6e0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Teaching listening would help to promote a more balanced approach to literacy instruction and ultimately a side benefit would include improved classroom management because students would be more aware of when they were and weren’t listening – you would be more confident in reminding them of the explicit expectations for listening to your directions.  classroom management and listening require two different sets of expectations </a:t>
            </a:r>
            <a:endParaRPr/>
          </a:p>
          <a:p>
            <a:pPr marL="0" lvl="0" indent="0" algn="l" rtl="0">
              <a:lnSpc>
                <a:spcPct val="100000"/>
              </a:lnSpc>
              <a:spcBef>
                <a:spcPts val="0"/>
              </a:spcBef>
              <a:spcAft>
                <a:spcPts val="0"/>
              </a:spcAft>
              <a:buSzPts val="1400"/>
              <a:buNone/>
            </a:pPr>
            <a:r>
              <a:rPr lang="en-US"/>
              <a:t>classroom management is something the teacher monitors and reminds students to do --- listening is a literacy skill that students need to learn to improve -- like reading, writing, and speaking – they can improve their ability to listen just like they can improve their ability to read or write;  they just need to be given more opportunities to be taught and to practice it –They need it modeled.  One of the things I often tell my preservice teachers is that  you can’t hold a student accountable for something that you have not taught them  -- using a read aloud to start giving students opportunities to see listening modeled, be aware of how to listen, and practice using listening skills -- can help improve students capacity to be good listeners… and who doesn’t want that?   They can move beyond hearing WAH WAH WAH and you are no longer Charlie Brown’s teacher when you are teaching!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2" name="Google Shape;31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20" name="Google Shape;32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29" name="Google Shape;129;p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 Providing preservice teachers and inservice teachers with strategies to improve listening skill instruction in the classroom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As teachers, we all want that classroom where everyone follows the directions the first time --- </a:t>
            </a:r>
            <a:endParaRPr/>
          </a:p>
          <a:p>
            <a:pPr marL="0" lvl="0" indent="0" algn="l" rtl="0">
              <a:lnSpc>
                <a:spcPct val="100000"/>
              </a:lnSpc>
              <a:spcBef>
                <a:spcPts val="0"/>
              </a:spcBef>
              <a:spcAft>
                <a:spcPts val="0"/>
              </a:spcAft>
              <a:buSzPts val="1400"/>
              <a:buNone/>
            </a:pPr>
            <a:r>
              <a:rPr lang="en-US"/>
              <a:t>we have all been or heard that teacher who sounds like Charlie Browns teacher --- all I have to do is say the Charlie Brown’s teacher and most of us will hear -- WAHWAHWAH… </a:t>
            </a:r>
            <a:endParaRPr/>
          </a:p>
          <a:p>
            <a:pPr marL="0" lvl="0" indent="0" algn="l" rtl="0">
              <a:lnSpc>
                <a:spcPct val="100000"/>
              </a:lnSpc>
              <a:spcBef>
                <a:spcPts val="0"/>
              </a:spcBef>
              <a:spcAft>
                <a:spcPts val="0"/>
              </a:spcAft>
              <a:buSzPts val="1400"/>
              <a:buNone/>
            </a:pPr>
            <a:r>
              <a:rPr lang="en-US"/>
              <a:t>How do we transition from being Charlie Brown’s teachers – maybe it requires two things – one for us as teachers to be more direct, more specific (using less words to tell students what our expectations are, but then also – giving students the opportunity to learn how to listen in the environment of schools. ask for others who might be interested in researching this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Overall school day -- what it looks like for a student; since the majority of a students day is spent in either listening or speaking – maybe it is time to look at how we address the most used literacy skill  - listening</a:t>
            </a:r>
            <a:endParaRPr/>
          </a:p>
        </p:txBody>
      </p:sp>
      <p:sp>
        <p:nvSpPr>
          <p:cNvPr id="157" name="Google Shape;1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How do we balance the curriculum in the classroom  </a:t>
            </a:r>
            <a:endParaRPr/>
          </a:p>
          <a:p>
            <a:pPr marL="0" lvl="0" indent="0" algn="l" rtl="0">
              <a:lnSpc>
                <a:spcPct val="100000"/>
              </a:lnSpc>
              <a:spcBef>
                <a:spcPts val="0"/>
              </a:spcBef>
              <a:spcAft>
                <a:spcPts val="0"/>
              </a:spcAft>
              <a:buSzPts val="1400"/>
              <a:buNone/>
            </a:pPr>
            <a:r>
              <a:rPr lang="en-US"/>
              <a:t>we can include listening skills practice across the school day - but there needs to be times set aside weekly for students to practice explicit listening skills -  instruction on the most used skill set that students use</a:t>
            </a:r>
            <a:endParaRPr/>
          </a:p>
          <a:p>
            <a:pPr marL="0" lvl="0" indent="0" algn="l" rtl="0">
              <a:lnSpc>
                <a:spcPct val="100000"/>
              </a:lnSpc>
              <a:spcBef>
                <a:spcPts val="0"/>
              </a:spcBef>
              <a:spcAft>
                <a:spcPts val="0"/>
              </a:spcAft>
              <a:buSzPts val="1400"/>
              <a:buNone/>
            </a:pPr>
            <a:r>
              <a:rPr lang="en-US"/>
              <a:t>should be planned and explicitly taught throughout the day.  </a:t>
            </a:r>
            <a:r>
              <a:rPr lang="en-US" sz="1200">
                <a:solidFill>
                  <a:srgbClr val="9E342D"/>
                </a:solidFill>
                <a:latin typeface="Rokkitt"/>
                <a:ea typeface="Rokkitt"/>
                <a:cs typeface="Rokkitt"/>
                <a:sym typeface="Rokkitt"/>
              </a:rPr>
              <a:t>We need to transition toward a more balanced approach that  integrates the core literacy skills throughout the curriculum, especially during the language arts block of instruction.  I advocate this --- </a:t>
            </a:r>
            <a:endParaRPr sz="1200"/>
          </a:p>
        </p:txBody>
      </p:sp>
      <p:sp>
        <p:nvSpPr>
          <p:cNvPr id="163" name="Google Shape;16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13"/>
        <p:cNvGrpSpPr/>
        <p:nvPr/>
      </p:nvGrpSpPr>
      <p:grpSpPr>
        <a:xfrm>
          <a:off x="0" y="0"/>
          <a:ext cx="0" cy="0"/>
          <a:chOff x="0" y="0"/>
          <a:chExt cx="0" cy="0"/>
        </a:xfrm>
      </p:grpSpPr>
      <p:sp>
        <p:nvSpPr>
          <p:cNvPr id="14" name="Google Shape;14;p2" title="scalloped circle"/>
          <p:cNvSpPr/>
          <p:nvPr/>
        </p:nvSpPr>
        <p:spPr>
          <a:xfrm>
            <a:off x="3557016" y="630936"/>
            <a:ext cx="5235575" cy="5229225"/>
          </a:xfrm>
          <a:custGeom>
            <a:avLst/>
            <a:gdLst/>
            <a:ahLst/>
            <a:cxnLst/>
            <a:rect l="l" t="t" r="r" b="b"/>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15" name="Google Shape;15;p2"/>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dk2"/>
              </a:buClr>
              <a:buSzPts val="10000"/>
              <a:buFont typeface="Impact"/>
              <a:buNone/>
              <a:defRPr sz="10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2215045" y="5979196"/>
            <a:ext cx="8045373" cy="742279"/>
          </a:xfrm>
          <a:prstGeom prst="rect">
            <a:avLst/>
          </a:prstGeom>
          <a:noFill/>
          <a:ln>
            <a:noFill/>
          </a:ln>
        </p:spPr>
        <p:txBody>
          <a:bodyPr spcFirstLastPara="1" wrap="square" lIns="91425" tIns="45700" rIns="91425" bIns="45700" anchor="t" anchorCtr="0"/>
          <a:lstStyle>
            <a:lvl1pPr lvl="0" algn="ctr">
              <a:lnSpc>
                <a:spcPct val="100000"/>
              </a:lnSpc>
              <a:spcBef>
                <a:spcPts val="700"/>
              </a:spcBef>
              <a:spcAft>
                <a:spcPts val="0"/>
              </a:spcAft>
              <a:buSzPts val="2000"/>
              <a:buNone/>
              <a:defRPr sz="2000" b="1" i="0" cap="none">
                <a:solidFill>
                  <a:schemeClr val="dk2"/>
                </a:solidFill>
              </a:defRPr>
            </a:lvl1pPr>
            <a:lvl2pPr lvl="1" algn="ctr">
              <a:lnSpc>
                <a:spcPct val="110000"/>
              </a:lnSpc>
              <a:spcBef>
                <a:spcPts val="700"/>
              </a:spcBef>
              <a:spcAft>
                <a:spcPts val="0"/>
              </a:spcAft>
              <a:buSzPts val="2000"/>
              <a:buNone/>
              <a:defRPr sz="2000"/>
            </a:lvl2pPr>
            <a:lvl3pPr lvl="2" algn="ctr">
              <a:lnSpc>
                <a:spcPct val="110000"/>
              </a:lnSpc>
              <a:spcBef>
                <a:spcPts val="700"/>
              </a:spcBef>
              <a:spcAft>
                <a:spcPts val="0"/>
              </a:spcAft>
              <a:buSzPts val="1800"/>
              <a:buNone/>
              <a:defRPr sz="1800"/>
            </a:lvl3pPr>
            <a:lvl4pPr lvl="3" algn="ctr">
              <a:lnSpc>
                <a:spcPct val="110000"/>
              </a:lnSpc>
              <a:spcBef>
                <a:spcPts val="700"/>
              </a:spcBef>
              <a:spcAft>
                <a:spcPts val="0"/>
              </a:spcAft>
              <a:buSzPts val="1600"/>
              <a:buNone/>
              <a:defRPr sz="1600"/>
            </a:lvl4pPr>
            <a:lvl5pPr lvl="4" algn="ctr">
              <a:lnSpc>
                <a:spcPct val="110000"/>
              </a:lnSpc>
              <a:spcBef>
                <a:spcPts val="700"/>
              </a:spcBef>
              <a:spcAft>
                <a:spcPts val="0"/>
              </a:spcAft>
              <a:buSzPts val="1600"/>
              <a:buNone/>
              <a:defRPr sz="1600"/>
            </a:lvl5pPr>
            <a:lvl6pPr lvl="5" algn="ctr">
              <a:lnSpc>
                <a:spcPct val="110000"/>
              </a:lnSpc>
              <a:spcBef>
                <a:spcPts val="700"/>
              </a:spcBef>
              <a:spcAft>
                <a:spcPts val="0"/>
              </a:spcAft>
              <a:buSzPts val="1600"/>
              <a:buNone/>
              <a:defRPr sz="1600"/>
            </a:lvl6pPr>
            <a:lvl7pPr lvl="6" algn="ctr">
              <a:lnSpc>
                <a:spcPct val="110000"/>
              </a:lnSpc>
              <a:spcBef>
                <a:spcPts val="700"/>
              </a:spcBef>
              <a:spcAft>
                <a:spcPts val="0"/>
              </a:spcAft>
              <a:buSzPts val="1600"/>
              <a:buNone/>
              <a:defRPr sz="1600"/>
            </a:lvl7pPr>
            <a:lvl8pPr lvl="7" algn="ctr">
              <a:lnSpc>
                <a:spcPct val="110000"/>
              </a:lnSpc>
              <a:spcBef>
                <a:spcPts val="700"/>
              </a:spcBef>
              <a:spcAft>
                <a:spcPts val="0"/>
              </a:spcAft>
              <a:buSzPts val="1600"/>
              <a:buNone/>
              <a:defRPr sz="1600"/>
            </a:lvl8pPr>
            <a:lvl9pPr lvl="8" algn="ctr">
              <a:lnSpc>
                <a:spcPct val="110000"/>
              </a:lnSpc>
              <a:spcBef>
                <a:spcPts val="700"/>
              </a:spcBef>
              <a:spcAft>
                <a:spcPts val="0"/>
              </a:spcAft>
              <a:buSzPts val="1600"/>
              <a:buNone/>
              <a:defRPr sz="1600"/>
            </a:lvl9pPr>
          </a:lstStyle>
          <a:p>
            <a:endParaRPr/>
          </a:p>
        </p:txBody>
      </p:sp>
      <p:sp>
        <p:nvSpPr>
          <p:cNvPr id="17" name="Google Shape;17;p2"/>
          <p:cNvSpPr txBox="1">
            <a:spLocks noGrp="1"/>
          </p:cNvSpPr>
          <p:nvPr>
            <p:ph type="dt" idx="10"/>
          </p:nvPr>
        </p:nvSpPr>
        <p:spPr>
          <a:xfrm>
            <a:off x="1078523" y="6375679"/>
            <a:ext cx="2329722" cy="348462"/>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solidFill>
                  <a:srgbClr val="872E2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180332" y="6375679"/>
            <a:ext cx="4114800" cy="345796"/>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solidFill>
                  <a:srgbClr val="872E2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9067218" y="6375679"/>
            <a:ext cx="2329723"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72E27"/>
              </a:buClr>
              <a:buSzPts val="1200"/>
              <a:buFont typeface="Cabin"/>
              <a:buNone/>
              <a:defRPr sz="1200" b="0" i="0" u="none" strike="noStrike" cap="none">
                <a:solidFill>
                  <a:srgbClr val="872E27"/>
                </a:solidFill>
                <a:latin typeface="Cabin"/>
                <a:ea typeface="Cabin"/>
                <a:cs typeface="Cabin"/>
                <a:sym typeface="Cabin"/>
              </a:defRPr>
            </a:lvl1pPr>
            <a:lvl2pPr marL="0" marR="0" lvl="1" indent="0" algn="r">
              <a:lnSpc>
                <a:spcPct val="100000"/>
              </a:lnSpc>
              <a:spcBef>
                <a:spcPts val="0"/>
              </a:spcBef>
              <a:spcAft>
                <a:spcPts val="0"/>
              </a:spcAft>
              <a:buClr>
                <a:srgbClr val="872E27"/>
              </a:buClr>
              <a:buSzPts val="1200"/>
              <a:buFont typeface="Cabin"/>
              <a:buNone/>
              <a:defRPr sz="1200" b="0" i="0" u="none" strike="noStrike" cap="none">
                <a:solidFill>
                  <a:srgbClr val="872E27"/>
                </a:solidFill>
                <a:latin typeface="Cabin"/>
                <a:ea typeface="Cabin"/>
                <a:cs typeface="Cabin"/>
                <a:sym typeface="Cabin"/>
              </a:defRPr>
            </a:lvl2pPr>
            <a:lvl3pPr marL="0" marR="0" lvl="2" indent="0" algn="r">
              <a:lnSpc>
                <a:spcPct val="100000"/>
              </a:lnSpc>
              <a:spcBef>
                <a:spcPts val="0"/>
              </a:spcBef>
              <a:spcAft>
                <a:spcPts val="0"/>
              </a:spcAft>
              <a:buClr>
                <a:srgbClr val="872E27"/>
              </a:buClr>
              <a:buSzPts val="1200"/>
              <a:buFont typeface="Cabin"/>
              <a:buNone/>
              <a:defRPr sz="1200" b="0" i="0" u="none" strike="noStrike" cap="none">
                <a:solidFill>
                  <a:srgbClr val="872E27"/>
                </a:solidFill>
                <a:latin typeface="Cabin"/>
                <a:ea typeface="Cabin"/>
                <a:cs typeface="Cabin"/>
                <a:sym typeface="Cabin"/>
              </a:defRPr>
            </a:lvl3pPr>
            <a:lvl4pPr marL="0" marR="0" lvl="3" indent="0" algn="r">
              <a:lnSpc>
                <a:spcPct val="100000"/>
              </a:lnSpc>
              <a:spcBef>
                <a:spcPts val="0"/>
              </a:spcBef>
              <a:spcAft>
                <a:spcPts val="0"/>
              </a:spcAft>
              <a:buClr>
                <a:srgbClr val="872E27"/>
              </a:buClr>
              <a:buSzPts val="1200"/>
              <a:buFont typeface="Cabin"/>
              <a:buNone/>
              <a:defRPr sz="1200" b="0" i="0" u="none" strike="noStrike" cap="none">
                <a:solidFill>
                  <a:srgbClr val="872E27"/>
                </a:solidFill>
                <a:latin typeface="Cabin"/>
                <a:ea typeface="Cabin"/>
                <a:cs typeface="Cabin"/>
                <a:sym typeface="Cabin"/>
              </a:defRPr>
            </a:lvl4pPr>
            <a:lvl5pPr marL="0" marR="0" lvl="4" indent="0" algn="r">
              <a:lnSpc>
                <a:spcPct val="100000"/>
              </a:lnSpc>
              <a:spcBef>
                <a:spcPts val="0"/>
              </a:spcBef>
              <a:spcAft>
                <a:spcPts val="0"/>
              </a:spcAft>
              <a:buClr>
                <a:srgbClr val="872E27"/>
              </a:buClr>
              <a:buSzPts val="1200"/>
              <a:buFont typeface="Cabin"/>
              <a:buNone/>
              <a:defRPr sz="1200" b="0" i="0" u="none" strike="noStrike" cap="none">
                <a:solidFill>
                  <a:srgbClr val="872E27"/>
                </a:solidFill>
                <a:latin typeface="Cabin"/>
                <a:ea typeface="Cabin"/>
                <a:cs typeface="Cabin"/>
                <a:sym typeface="Cabin"/>
              </a:defRPr>
            </a:lvl5pPr>
            <a:lvl6pPr marL="0" marR="0" lvl="5" indent="0" algn="r">
              <a:lnSpc>
                <a:spcPct val="100000"/>
              </a:lnSpc>
              <a:spcBef>
                <a:spcPts val="0"/>
              </a:spcBef>
              <a:spcAft>
                <a:spcPts val="0"/>
              </a:spcAft>
              <a:buClr>
                <a:srgbClr val="872E27"/>
              </a:buClr>
              <a:buSzPts val="1200"/>
              <a:buFont typeface="Cabin"/>
              <a:buNone/>
              <a:defRPr sz="1200" b="0" i="0" u="none" strike="noStrike" cap="none">
                <a:solidFill>
                  <a:srgbClr val="872E27"/>
                </a:solidFill>
                <a:latin typeface="Cabin"/>
                <a:ea typeface="Cabin"/>
                <a:cs typeface="Cabin"/>
                <a:sym typeface="Cabin"/>
              </a:defRPr>
            </a:lvl6pPr>
            <a:lvl7pPr marL="0" marR="0" lvl="6" indent="0" algn="r">
              <a:lnSpc>
                <a:spcPct val="100000"/>
              </a:lnSpc>
              <a:spcBef>
                <a:spcPts val="0"/>
              </a:spcBef>
              <a:spcAft>
                <a:spcPts val="0"/>
              </a:spcAft>
              <a:buClr>
                <a:srgbClr val="872E27"/>
              </a:buClr>
              <a:buSzPts val="1200"/>
              <a:buFont typeface="Cabin"/>
              <a:buNone/>
              <a:defRPr sz="1200" b="0" i="0" u="none" strike="noStrike" cap="none">
                <a:solidFill>
                  <a:srgbClr val="872E27"/>
                </a:solidFill>
                <a:latin typeface="Cabin"/>
                <a:ea typeface="Cabin"/>
                <a:cs typeface="Cabin"/>
                <a:sym typeface="Cabin"/>
              </a:defRPr>
            </a:lvl7pPr>
            <a:lvl8pPr marL="0" marR="0" lvl="7" indent="0" algn="r">
              <a:lnSpc>
                <a:spcPct val="100000"/>
              </a:lnSpc>
              <a:spcBef>
                <a:spcPts val="0"/>
              </a:spcBef>
              <a:spcAft>
                <a:spcPts val="0"/>
              </a:spcAft>
              <a:buClr>
                <a:srgbClr val="872E27"/>
              </a:buClr>
              <a:buSzPts val="1200"/>
              <a:buFont typeface="Cabin"/>
              <a:buNone/>
              <a:defRPr sz="1200" b="0" i="0" u="none" strike="noStrike" cap="none">
                <a:solidFill>
                  <a:srgbClr val="872E27"/>
                </a:solidFill>
                <a:latin typeface="Cabin"/>
                <a:ea typeface="Cabin"/>
                <a:cs typeface="Cabin"/>
                <a:sym typeface="Cabin"/>
              </a:defRPr>
            </a:lvl8pPr>
            <a:lvl9pPr marL="0" marR="0" lvl="8" indent="0" algn="r">
              <a:lnSpc>
                <a:spcPct val="100000"/>
              </a:lnSpc>
              <a:spcBef>
                <a:spcPts val="0"/>
              </a:spcBef>
              <a:spcAft>
                <a:spcPts val="0"/>
              </a:spcAft>
              <a:buClr>
                <a:srgbClr val="872E27"/>
              </a:buClr>
              <a:buSzPts val="1200"/>
              <a:buFont typeface="Cabin"/>
              <a:buNone/>
              <a:defRPr sz="1200" b="0" i="0" u="none" strike="noStrike" cap="none">
                <a:solidFill>
                  <a:srgbClr val="872E27"/>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 title="left edge border"/>
          <p:cNvSpPr/>
          <p:nvPr/>
        </p:nvSpPr>
        <p:spPr>
          <a:xfrm>
            <a:off x="0" y="0"/>
            <a:ext cx="283464"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4"/>
        <p:cNvGrpSpPr/>
        <p:nvPr/>
      </p:nvGrpSpPr>
      <p:grpSpPr>
        <a:xfrm>
          <a:off x="0" y="0"/>
          <a:ext cx="0" cy="0"/>
          <a:chOff x="0" y="0"/>
          <a:chExt cx="0" cy="0"/>
        </a:xfrm>
      </p:grpSpPr>
      <p:sp>
        <p:nvSpPr>
          <p:cNvPr id="75" name="Google Shape;75;p11"/>
          <p:cNvSpPr>
            <a:spLocks noGrp="1"/>
          </p:cNvSpPr>
          <p:nvPr>
            <p:ph type="pic" idx="2"/>
          </p:nvPr>
        </p:nvSpPr>
        <p:spPr>
          <a:xfrm>
            <a:off x="283464" y="0"/>
            <a:ext cx="7355585" cy="6857999"/>
          </a:xfrm>
          <a:prstGeom prst="rect">
            <a:avLst/>
          </a:prstGeom>
          <a:noFill/>
          <a:ln>
            <a:noFill/>
          </a:ln>
        </p:spPr>
        <p:txBody>
          <a:bodyPr spcFirstLastPara="1" wrap="square" lIns="91425" tIns="45700" rIns="91425" bIns="45700" anchor="t" anchorCtr="0"/>
          <a:lstStyle>
            <a:lvl1pPr marR="0" lvl="0" algn="l" rtl="0">
              <a:lnSpc>
                <a:spcPct val="110000"/>
              </a:lnSpc>
              <a:spcBef>
                <a:spcPts val="700"/>
              </a:spcBef>
              <a:spcAft>
                <a:spcPts val="0"/>
              </a:spcAft>
              <a:buClr>
                <a:schemeClr val="dk2"/>
              </a:buClr>
              <a:buSzPts val="3200"/>
              <a:buFont typeface="Arial"/>
              <a:buNone/>
              <a:defRPr sz="3200" b="0" i="0" u="none" strike="noStrike" cap="none">
                <a:solidFill>
                  <a:srgbClr val="C54036"/>
                </a:solidFill>
                <a:latin typeface="Cabin"/>
                <a:ea typeface="Cabin"/>
                <a:cs typeface="Cabin"/>
                <a:sym typeface="Cabin"/>
              </a:defRPr>
            </a:lvl1pPr>
            <a:lvl2pPr marR="0" lvl="1" algn="l" rtl="0">
              <a:lnSpc>
                <a:spcPct val="110000"/>
              </a:lnSpc>
              <a:spcBef>
                <a:spcPts val="700"/>
              </a:spcBef>
              <a:spcAft>
                <a:spcPts val="0"/>
              </a:spcAft>
              <a:buClr>
                <a:schemeClr val="dk2"/>
              </a:buClr>
              <a:buSzPts val="2800"/>
              <a:buFont typeface="Cabin"/>
              <a:buNone/>
              <a:defRPr sz="2800" b="0" i="0" u="none" strike="noStrike" cap="none">
                <a:solidFill>
                  <a:srgbClr val="C54036"/>
                </a:solidFill>
                <a:latin typeface="Cabin"/>
                <a:ea typeface="Cabin"/>
                <a:cs typeface="Cabin"/>
                <a:sym typeface="Cabin"/>
              </a:defRPr>
            </a:lvl2pPr>
            <a:lvl3pPr marR="0" lvl="2" algn="l" rtl="0">
              <a:lnSpc>
                <a:spcPct val="110000"/>
              </a:lnSpc>
              <a:spcBef>
                <a:spcPts val="700"/>
              </a:spcBef>
              <a:spcAft>
                <a:spcPts val="0"/>
              </a:spcAft>
              <a:buClr>
                <a:schemeClr val="dk2"/>
              </a:buClr>
              <a:buSzPts val="2400"/>
              <a:buFont typeface="Arial"/>
              <a:buNone/>
              <a:defRPr sz="2400" b="0" i="0" u="none" strike="noStrike" cap="none">
                <a:solidFill>
                  <a:srgbClr val="C54036"/>
                </a:solidFill>
                <a:latin typeface="Cabin"/>
                <a:ea typeface="Cabin"/>
                <a:cs typeface="Cabin"/>
                <a:sym typeface="Cabin"/>
              </a:defRPr>
            </a:lvl3pPr>
            <a:lvl4pPr marR="0" lvl="3" algn="l" rtl="0">
              <a:lnSpc>
                <a:spcPct val="110000"/>
              </a:lnSpc>
              <a:spcBef>
                <a:spcPts val="700"/>
              </a:spcBef>
              <a:spcAft>
                <a:spcPts val="0"/>
              </a:spcAft>
              <a:buClr>
                <a:schemeClr val="dk2"/>
              </a:buClr>
              <a:buSzPts val="2000"/>
              <a:buFont typeface="Cabin"/>
              <a:buNone/>
              <a:defRPr sz="2000" b="0" i="0" u="none" strike="noStrike" cap="none">
                <a:solidFill>
                  <a:srgbClr val="C54036"/>
                </a:solidFill>
                <a:latin typeface="Cabin"/>
                <a:ea typeface="Cabin"/>
                <a:cs typeface="Cabin"/>
                <a:sym typeface="Cabin"/>
              </a:defRPr>
            </a:lvl4pPr>
            <a:lvl5pPr marR="0" lvl="4" algn="l" rtl="0">
              <a:lnSpc>
                <a:spcPct val="110000"/>
              </a:lnSpc>
              <a:spcBef>
                <a:spcPts val="700"/>
              </a:spcBef>
              <a:spcAft>
                <a:spcPts val="0"/>
              </a:spcAft>
              <a:buClr>
                <a:schemeClr val="dk2"/>
              </a:buClr>
              <a:buSzPts val="2000"/>
              <a:buFont typeface="Arial"/>
              <a:buNone/>
              <a:defRPr sz="2000" b="0" i="0" u="none" strike="noStrike" cap="none">
                <a:solidFill>
                  <a:srgbClr val="C54036"/>
                </a:solidFill>
                <a:latin typeface="Cabin"/>
                <a:ea typeface="Cabin"/>
                <a:cs typeface="Cabin"/>
                <a:sym typeface="Cabin"/>
              </a:defRPr>
            </a:lvl5pPr>
            <a:lvl6pPr marR="0" lvl="5" algn="l" rtl="0">
              <a:lnSpc>
                <a:spcPct val="110000"/>
              </a:lnSpc>
              <a:spcBef>
                <a:spcPts val="700"/>
              </a:spcBef>
              <a:spcAft>
                <a:spcPts val="0"/>
              </a:spcAft>
              <a:buClr>
                <a:schemeClr val="dk2"/>
              </a:buClr>
              <a:buSzPts val="2000"/>
              <a:buFont typeface="Cabin"/>
              <a:buNone/>
              <a:defRPr sz="2000" b="0" i="0" u="none" strike="noStrike" cap="none">
                <a:solidFill>
                  <a:srgbClr val="C54036"/>
                </a:solidFill>
                <a:latin typeface="Cabin"/>
                <a:ea typeface="Cabin"/>
                <a:cs typeface="Cabin"/>
                <a:sym typeface="Cabin"/>
              </a:defRPr>
            </a:lvl6pPr>
            <a:lvl7pPr marR="0" lvl="6" algn="l" rtl="0">
              <a:lnSpc>
                <a:spcPct val="110000"/>
              </a:lnSpc>
              <a:spcBef>
                <a:spcPts val="700"/>
              </a:spcBef>
              <a:spcAft>
                <a:spcPts val="0"/>
              </a:spcAft>
              <a:buClr>
                <a:schemeClr val="dk2"/>
              </a:buClr>
              <a:buSzPts val="2000"/>
              <a:buFont typeface="Arial"/>
              <a:buNone/>
              <a:defRPr sz="2000" b="0" i="0" u="none" strike="noStrike" cap="none">
                <a:solidFill>
                  <a:srgbClr val="C54036"/>
                </a:solidFill>
                <a:latin typeface="Cabin"/>
                <a:ea typeface="Cabin"/>
                <a:cs typeface="Cabin"/>
                <a:sym typeface="Cabin"/>
              </a:defRPr>
            </a:lvl7pPr>
            <a:lvl8pPr marR="0" lvl="7" algn="l" rtl="0">
              <a:lnSpc>
                <a:spcPct val="110000"/>
              </a:lnSpc>
              <a:spcBef>
                <a:spcPts val="700"/>
              </a:spcBef>
              <a:spcAft>
                <a:spcPts val="0"/>
              </a:spcAft>
              <a:buClr>
                <a:schemeClr val="dk2"/>
              </a:buClr>
              <a:buSzPts val="2000"/>
              <a:buFont typeface="Cabin"/>
              <a:buNone/>
              <a:defRPr sz="2000" b="0" i="0" u="none" strike="noStrike" cap="none">
                <a:solidFill>
                  <a:srgbClr val="C54036"/>
                </a:solidFill>
                <a:latin typeface="Cabin"/>
                <a:ea typeface="Cabin"/>
                <a:cs typeface="Cabin"/>
                <a:sym typeface="Cabin"/>
              </a:defRPr>
            </a:lvl8pPr>
            <a:lvl9pPr marR="0" lvl="8" algn="l" rtl="0">
              <a:lnSpc>
                <a:spcPct val="110000"/>
              </a:lnSpc>
              <a:spcBef>
                <a:spcPts val="700"/>
              </a:spcBef>
              <a:spcAft>
                <a:spcPts val="0"/>
              </a:spcAft>
              <a:buClr>
                <a:schemeClr val="dk2"/>
              </a:buClr>
              <a:buSzPts val="2000"/>
              <a:buFont typeface="Arial"/>
              <a:buNone/>
              <a:defRPr sz="2000" b="0" i="0" u="none" strike="noStrike" cap="none">
                <a:solidFill>
                  <a:srgbClr val="C54036"/>
                </a:solidFill>
                <a:latin typeface="Cabin"/>
                <a:ea typeface="Cabin"/>
                <a:cs typeface="Cabin"/>
                <a:sym typeface="Cabin"/>
              </a:defRPr>
            </a:lvl9pPr>
          </a:lstStyle>
          <a:p>
            <a:endParaRPr/>
          </a:p>
        </p:txBody>
      </p:sp>
      <p:sp>
        <p:nvSpPr>
          <p:cNvPr id="76" name="Google Shape;76;p11"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7" name="Google Shape;77;p11"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1"/>
          <p:cNvSpPr txBox="1">
            <a:spLocks noGrp="1"/>
          </p:cNvSpPr>
          <p:nvPr>
            <p:ph type="title"/>
          </p:nvPr>
        </p:nvSpPr>
        <p:spPr>
          <a:xfrm>
            <a:off x="8337883" y="457200"/>
            <a:ext cx="3092117" cy="119667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accent1"/>
              </a:buClr>
              <a:buSzPts val="1900"/>
              <a:buFont typeface="Cabin"/>
              <a:buNone/>
              <a:defRPr sz="1900" b="1" i="0">
                <a:solidFill>
                  <a:schemeClr val="accent1"/>
                </a:solidFill>
                <a:latin typeface="Cabin"/>
                <a:ea typeface="Cabin"/>
                <a:cs typeface="Cabin"/>
                <a:sym typeface="Cab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body" idx="1"/>
          </p:nvPr>
        </p:nvSpPr>
        <p:spPr>
          <a:xfrm>
            <a:off x="8337883" y="1741336"/>
            <a:ext cx="3092117" cy="4164164"/>
          </a:xfrm>
          <a:prstGeom prst="rect">
            <a:avLst/>
          </a:prstGeom>
          <a:noFill/>
          <a:ln>
            <a:noFill/>
          </a:ln>
        </p:spPr>
        <p:txBody>
          <a:bodyPr spcFirstLastPara="1" wrap="square" lIns="91425" tIns="45700" rIns="91425" bIns="45700" anchor="t" anchorCtr="0"/>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80" name="Google Shape;80;p11"/>
          <p:cNvSpPr txBox="1">
            <a:spLocks noGrp="1"/>
          </p:cNvSpPr>
          <p:nvPr>
            <p:ph type="dt" idx="10"/>
          </p:nvPr>
        </p:nvSpPr>
        <p:spPr>
          <a:xfrm>
            <a:off x="765950" y="6375679"/>
            <a:ext cx="1232456" cy="348462"/>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2103621" y="6375679"/>
            <a:ext cx="3482178" cy="345796"/>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5687568" y="6375679"/>
            <a:ext cx="1234440"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1pPr>
            <a:lvl2pPr marL="0" marR="0" lvl="1"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2pPr>
            <a:lvl3pPr marL="0" marR="0" lvl="2"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3pPr>
            <a:lvl4pPr marL="0" marR="0" lvl="3"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4pPr>
            <a:lvl5pPr marL="0" marR="0" lvl="4"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5pPr>
            <a:lvl6pPr marL="0" marR="0" lvl="5"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6pPr>
            <a:lvl7pPr marL="0" marR="0" lvl="6"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7pPr>
            <a:lvl8pPr marL="0" marR="0" lvl="7"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8pPr>
            <a:lvl9pPr marL="0" marR="0" lvl="8"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body" idx="1"/>
          </p:nvPr>
        </p:nvSpPr>
        <p:spPr>
          <a:xfrm rot="5400000">
            <a:off x="4544043" y="-1006365"/>
            <a:ext cx="3593591" cy="10178322"/>
          </a:xfrm>
          <a:prstGeom prst="rect">
            <a:avLst/>
          </a:prstGeom>
          <a:noFill/>
          <a:ln>
            <a:noFill/>
          </a:ln>
        </p:spPr>
        <p:txBody>
          <a:bodyPr spcFirstLastPara="1" wrap="square" lIns="91425" tIns="45700" rIns="91425" bIns="45700" anchor="t" anchorCtr="0"/>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86" name="Google Shape;86;p12"/>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1pPr>
            <a:lvl2pPr marL="0" marR="0" lvl="1"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2pPr>
            <a:lvl3pPr marL="0" marR="0" lvl="2"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3pPr>
            <a:lvl4pPr marL="0" marR="0" lvl="3"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4pPr>
            <a:lvl5pPr marL="0" marR="0" lvl="4"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5pPr>
            <a:lvl6pPr marL="0" marR="0" lvl="5"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6pPr>
            <a:lvl7pPr marL="0" marR="0" lvl="6"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7pPr>
            <a:lvl8pPr marL="0" marR="0" lvl="7"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8pPr>
            <a:lvl9pPr marL="0" marR="0" lvl="8"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rot="5400000">
            <a:off x="8012185" y="2436522"/>
            <a:ext cx="5600404" cy="1492132"/>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body" idx="1"/>
          </p:nvPr>
        </p:nvSpPr>
        <p:spPr>
          <a:xfrm rot="5400000">
            <a:off x="2653390" y="-1013705"/>
            <a:ext cx="5600405" cy="8392585"/>
          </a:xfrm>
          <a:prstGeom prst="rect">
            <a:avLst/>
          </a:prstGeom>
          <a:noFill/>
          <a:ln>
            <a:noFill/>
          </a:ln>
        </p:spPr>
        <p:txBody>
          <a:bodyPr spcFirstLastPara="1" wrap="square" lIns="91425" tIns="45700" rIns="91425" bIns="45700" anchor="t" anchorCtr="0"/>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92" name="Google Shape;92;p13"/>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1pPr>
            <a:lvl2pPr marL="0" marR="0" lvl="1"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2pPr>
            <a:lvl3pPr marL="0" marR="0" lvl="2"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3pPr>
            <a:lvl4pPr marL="0" marR="0" lvl="3"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4pPr>
            <a:lvl5pPr marL="0" marR="0" lvl="4"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5pPr>
            <a:lvl6pPr marL="0" marR="0" lvl="5"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6pPr>
            <a:lvl7pPr marL="0" marR="0" lvl="6"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7pPr>
            <a:lvl8pPr marL="0" marR="0" lvl="7"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8pPr>
            <a:lvl9pPr marL="0" marR="0" lvl="8"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4" name="Google Shape;24;p3"/>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5" name="Google Shape;25;p3"/>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1pPr>
            <a:lvl2pPr marL="0" marR="0" lvl="1"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2pPr>
            <a:lvl3pPr marL="0" marR="0" lvl="2"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3pPr>
            <a:lvl4pPr marL="0" marR="0" lvl="3"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4pPr>
            <a:lvl5pPr marL="0" marR="0" lvl="4"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5pPr>
            <a:lvl6pPr marL="0" marR="0" lvl="5"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6pPr>
            <a:lvl7pPr marL="0" marR="0" lvl="6"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7pPr>
            <a:lvl8pPr marL="0" marR="0" lvl="7"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8pPr>
            <a:lvl9pPr marL="0" marR="0" lvl="8"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1pPr>
            <a:lvl2pPr marL="0" marR="0" lvl="1"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2pPr>
            <a:lvl3pPr marL="0" marR="0" lvl="2"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3pPr>
            <a:lvl4pPr marL="0" marR="0" lvl="3"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4pPr>
            <a:lvl5pPr marL="0" marR="0" lvl="4"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5pPr>
            <a:lvl6pPr marL="0" marR="0" lvl="5"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6pPr>
            <a:lvl7pPr marL="0" marR="0" lvl="6"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7pPr>
            <a:lvl8pPr marL="0" marR="0" lvl="7"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8pPr>
            <a:lvl9pPr marL="0" marR="0" lvl="8"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6" name="Google Shape;36;p5"/>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1pPr>
            <a:lvl2pPr marL="0" marR="0" lvl="1"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2pPr>
            <a:lvl3pPr marL="0" marR="0" lvl="2"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3pPr>
            <a:lvl4pPr marL="0" marR="0" lvl="3"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4pPr>
            <a:lvl5pPr marL="0" marR="0" lvl="4"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5pPr>
            <a:lvl6pPr marL="0" marR="0" lvl="5"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6pPr>
            <a:lvl7pPr marL="0" marR="0" lvl="6"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7pPr>
            <a:lvl8pPr marL="0" marR="0" lvl="7"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8pPr>
            <a:lvl9pPr marL="0" marR="0" lvl="8"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6"/>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1pPr>
            <a:lvl2pPr marL="0" marR="0" lvl="1"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2pPr>
            <a:lvl3pPr marL="0" marR="0" lvl="2"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3pPr>
            <a:lvl4pPr marL="0" marR="0" lvl="3"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4pPr>
            <a:lvl5pPr marL="0" marR="0" lvl="4"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5pPr>
            <a:lvl6pPr marL="0" marR="0" lvl="5"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6pPr>
            <a:lvl7pPr marL="0" marR="0" lvl="6"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7pPr>
            <a:lvl8pPr marL="0" marR="0" lvl="7"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8pPr>
            <a:lvl9pPr marL="0" marR="0" lvl="8"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1730000" y="525000"/>
            <a:ext cx="9385200" cy="1218900"/>
          </a:xfrm>
          <a:prstGeom prst="rect">
            <a:avLst/>
          </a:prstGeom>
          <a:noFill/>
          <a:ln>
            <a:noFill/>
          </a:ln>
        </p:spPr>
        <p:txBody>
          <a:bodyPr spcFirstLastPara="1" wrap="square" lIns="121900" tIns="121900" rIns="121900" bIns="121900" anchor="t" anchorCtr="0"/>
          <a:lstStyle>
            <a:lvl1pPr lvl="0" algn="l">
              <a:lnSpc>
                <a:spcPct val="90000"/>
              </a:lnSpc>
              <a:spcBef>
                <a:spcPts val="0"/>
              </a:spcBef>
              <a:spcAft>
                <a:spcPts val="0"/>
              </a:spcAft>
              <a:buClr>
                <a:schemeClr val="dk2"/>
              </a:buClr>
              <a:buSzPts val="3200"/>
              <a:buFont typeface="Impact"/>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p7"/>
          <p:cNvSpPr txBox="1">
            <a:spLocks noGrp="1"/>
          </p:cNvSpPr>
          <p:nvPr>
            <p:ph type="body" idx="1"/>
          </p:nvPr>
        </p:nvSpPr>
        <p:spPr>
          <a:xfrm>
            <a:off x="1730000" y="2090067"/>
            <a:ext cx="9385200" cy="3881700"/>
          </a:xfrm>
          <a:prstGeom prst="rect">
            <a:avLst/>
          </a:prstGeom>
          <a:noFill/>
          <a:ln>
            <a:noFill/>
          </a:ln>
        </p:spPr>
        <p:txBody>
          <a:bodyPr spcFirstLastPara="1" wrap="square" lIns="121900" tIns="121900" rIns="121900" bIns="121900" anchor="t" anchorCtr="0"/>
          <a:lstStyle>
            <a:lvl1pPr marL="457200" lvl="0" indent="-336550" algn="l">
              <a:lnSpc>
                <a:spcPct val="110000"/>
              </a:lnSpc>
              <a:spcBef>
                <a:spcPts val="0"/>
              </a:spcBef>
              <a:spcAft>
                <a:spcPts val="0"/>
              </a:spcAft>
              <a:buSzPts val="1700"/>
              <a:buChar char="●"/>
              <a:defRPr/>
            </a:lvl1pPr>
            <a:lvl2pPr marL="914400" lvl="1" indent="-323850" algn="l">
              <a:lnSpc>
                <a:spcPct val="110000"/>
              </a:lnSpc>
              <a:spcBef>
                <a:spcPts val="2100"/>
              </a:spcBef>
              <a:spcAft>
                <a:spcPts val="0"/>
              </a:spcAft>
              <a:buSzPts val="1500"/>
              <a:buChar char="○"/>
              <a:defRPr/>
            </a:lvl2pPr>
            <a:lvl3pPr marL="1371600" lvl="2" indent="-323850" algn="l">
              <a:lnSpc>
                <a:spcPct val="110000"/>
              </a:lnSpc>
              <a:spcBef>
                <a:spcPts val="2100"/>
              </a:spcBef>
              <a:spcAft>
                <a:spcPts val="0"/>
              </a:spcAft>
              <a:buSzPts val="1500"/>
              <a:buChar char="■"/>
              <a:defRPr/>
            </a:lvl3pPr>
            <a:lvl4pPr marL="1828800" lvl="3" indent="-323850" algn="l">
              <a:lnSpc>
                <a:spcPct val="110000"/>
              </a:lnSpc>
              <a:spcBef>
                <a:spcPts val="2100"/>
              </a:spcBef>
              <a:spcAft>
                <a:spcPts val="0"/>
              </a:spcAft>
              <a:buSzPts val="1500"/>
              <a:buChar char="●"/>
              <a:defRPr/>
            </a:lvl4pPr>
            <a:lvl5pPr marL="2286000" lvl="4" indent="-323850" algn="l">
              <a:lnSpc>
                <a:spcPct val="110000"/>
              </a:lnSpc>
              <a:spcBef>
                <a:spcPts val="2100"/>
              </a:spcBef>
              <a:spcAft>
                <a:spcPts val="0"/>
              </a:spcAft>
              <a:buSzPts val="1500"/>
              <a:buChar char="○"/>
              <a:defRPr/>
            </a:lvl5pPr>
            <a:lvl6pPr marL="2743200" lvl="5" indent="-323850" algn="l">
              <a:lnSpc>
                <a:spcPct val="110000"/>
              </a:lnSpc>
              <a:spcBef>
                <a:spcPts val="2100"/>
              </a:spcBef>
              <a:spcAft>
                <a:spcPts val="0"/>
              </a:spcAft>
              <a:buSzPts val="1500"/>
              <a:buChar char="■"/>
              <a:defRPr/>
            </a:lvl6pPr>
            <a:lvl7pPr marL="3200400" lvl="6" indent="-323850" algn="l">
              <a:lnSpc>
                <a:spcPct val="110000"/>
              </a:lnSpc>
              <a:spcBef>
                <a:spcPts val="2100"/>
              </a:spcBef>
              <a:spcAft>
                <a:spcPts val="0"/>
              </a:spcAft>
              <a:buSzPts val="1500"/>
              <a:buChar char="●"/>
              <a:defRPr/>
            </a:lvl7pPr>
            <a:lvl8pPr marL="3657600" lvl="7" indent="-323850" algn="l">
              <a:lnSpc>
                <a:spcPct val="110000"/>
              </a:lnSpc>
              <a:spcBef>
                <a:spcPts val="2100"/>
              </a:spcBef>
              <a:spcAft>
                <a:spcPts val="0"/>
              </a:spcAft>
              <a:buSzPts val="1500"/>
              <a:buChar char="○"/>
              <a:defRPr/>
            </a:lvl8pPr>
            <a:lvl9pPr marL="4114800" lvl="8" indent="-323850" algn="l">
              <a:lnSpc>
                <a:spcPct val="110000"/>
              </a:lnSpc>
              <a:spcBef>
                <a:spcPts val="2100"/>
              </a:spcBef>
              <a:spcAft>
                <a:spcPts val="2100"/>
              </a:spcAft>
              <a:buSzPts val="1500"/>
              <a:buChar char="■"/>
              <a:defRPr/>
            </a:lvl9pPr>
          </a:lstStyle>
          <a:p>
            <a:endParaRPr/>
          </a:p>
        </p:txBody>
      </p:sp>
      <p:sp>
        <p:nvSpPr>
          <p:cNvPr id="46" name="Google Shape;46;p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1pPr>
            <a:lvl2pPr marL="0" marR="0" lvl="1"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2pPr>
            <a:lvl3pPr marL="0" marR="0" lvl="2"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3pPr>
            <a:lvl4pPr marL="0" marR="0" lvl="3"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4pPr>
            <a:lvl5pPr marL="0" marR="0" lvl="4"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5pPr>
            <a:lvl6pPr marL="0" marR="0" lvl="5"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6pPr>
            <a:lvl7pPr marL="0" marR="0" lvl="6"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7pPr>
            <a:lvl8pPr marL="0" marR="0" lvl="7"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8pPr>
            <a:lvl9pPr marL="0" marR="0" lvl="8"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3242929" y="1073888"/>
            <a:ext cx="8187071" cy="406462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lt2"/>
              </a:buClr>
              <a:buSzPts val="8400"/>
              <a:buFont typeface="Impact"/>
              <a:buNone/>
              <a:defRPr sz="84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body" idx="1"/>
          </p:nvPr>
        </p:nvSpPr>
        <p:spPr>
          <a:xfrm>
            <a:off x="3242930" y="5159781"/>
            <a:ext cx="7017488" cy="951135"/>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700"/>
              </a:spcBef>
              <a:spcAft>
                <a:spcPts val="0"/>
              </a:spcAft>
              <a:buSzPts val="2000"/>
              <a:buNone/>
              <a:defRPr sz="2000" b="1" i="0" cap="none">
                <a:solidFill>
                  <a:schemeClr val="accent1"/>
                </a:solidFill>
              </a:defRPr>
            </a:lvl1pPr>
            <a:lvl2pPr marL="914400" lvl="1" indent="-228600" algn="l">
              <a:lnSpc>
                <a:spcPct val="110000"/>
              </a:lnSpc>
              <a:spcBef>
                <a:spcPts val="700"/>
              </a:spcBef>
              <a:spcAft>
                <a:spcPts val="0"/>
              </a:spcAft>
              <a:buSzPts val="2000"/>
              <a:buNone/>
              <a:defRPr sz="2000">
                <a:solidFill>
                  <a:schemeClr val="lt1"/>
                </a:solidFill>
              </a:defRPr>
            </a:lvl2pPr>
            <a:lvl3pPr marL="1371600" lvl="2" indent="-228600" algn="l">
              <a:lnSpc>
                <a:spcPct val="110000"/>
              </a:lnSpc>
              <a:spcBef>
                <a:spcPts val="700"/>
              </a:spcBef>
              <a:spcAft>
                <a:spcPts val="0"/>
              </a:spcAft>
              <a:buSzPts val="1800"/>
              <a:buNone/>
              <a:defRPr sz="1800">
                <a:solidFill>
                  <a:schemeClr val="lt1"/>
                </a:solidFill>
              </a:defRPr>
            </a:lvl3pPr>
            <a:lvl4pPr marL="1828800" lvl="3" indent="-228600" algn="l">
              <a:lnSpc>
                <a:spcPct val="110000"/>
              </a:lnSpc>
              <a:spcBef>
                <a:spcPts val="700"/>
              </a:spcBef>
              <a:spcAft>
                <a:spcPts val="0"/>
              </a:spcAft>
              <a:buSzPts val="1600"/>
              <a:buNone/>
              <a:defRPr sz="1600">
                <a:solidFill>
                  <a:schemeClr val="lt1"/>
                </a:solidFill>
              </a:defRPr>
            </a:lvl4pPr>
            <a:lvl5pPr marL="2286000" lvl="4" indent="-228600" algn="l">
              <a:lnSpc>
                <a:spcPct val="110000"/>
              </a:lnSpc>
              <a:spcBef>
                <a:spcPts val="700"/>
              </a:spcBef>
              <a:spcAft>
                <a:spcPts val="0"/>
              </a:spcAft>
              <a:buSzPts val="1600"/>
              <a:buNone/>
              <a:defRPr sz="1600">
                <a:solidFill>
                  <a:schemeClr val="lt1"/>
                </a:solidFill>
              </a:defRPr>
            </a:lvl5pPr>
            <a:lvl6pPr marL="2743200" lvl="5" indent="-228600" algn="l">
              <a:lnSpc>
                <a:spcPct val="110000"/>
              </a:lnSpc>
              <a:spcBef>
                <a:spcPts val="700"/>
              </a:spcBef>
              <a:spcAft>
                <a:spcPts val="0"/>
              </a:spcAft>
              <a:buSzPts val="1600"/>
              <a:buNone/>
              <a:defRPr sz="1600">
                <a:solidFill>
                  <a:schemeClr val="lt1"/>
                </a:solidFill>
              </a:defRPr>
            </a:lvl6pPr>
            <a:lvl7pPr marL="3200400" lvl="6" indent="-228600" algn="l">
              <a:lnSpc>
                <a:spcPct val="110000"/>
              </a:lnSpc>
              <a:spcBef>
                <a:spcPts val="700"/>
              </a:spcBef>
              <a:spcAft>
                <a:spcPts val="0"/>
              </a:spcAft>
              <a:buSzPts val="1600"/>
              <a:buNone/>
              <a:defRPr sz="1600">
                <a:solidFill>
                  <a:schemeClr val="lt1"/>
                </a:solidFill>
              </a:defRPr>
            </a:lvl7pPr>
            <a:lvl8pPr marL="3657600" lvl="7" indent="-228600" algn="l">
              <a:lnSpc>
                <a:spcPct val="110000"/>
              </a:lnSpc>
              <a:spcBef>
                <a:spcPts val="700"/>
              </a:spcBef>
              <a:spcAft>
                <a:spcPts val="0"/>
              </a:spcAft>
              <a:buSzPts val="1600"/>
              <a:buNone/>
              <a:defRPr sz="1600">
                <a:solidFill>
                  <a:schemeClr val="lt1"/>
                </a:solidFill>
              </a:defRPr>
            </a:lvl8pPr>
            <a:lvl9pPr marL="4114800" lvl="8" indent="-228600" algn="l">
              <a:lnSpc>
                <a:spcPct val="110000"/>
              </a:lnSpc>
              <a:spcBef>
                <a:spcPts val="700"/>
              </a:spcBef>
              <a:spcAft>
                <a:spcPts val="0"/>
              </a:spcAft>
              <a:buSzPts val="1600"/>
              <a:buNone/>
              <a:defRPr sz="1600">
                <a:solidFill>
                  <a:schemeClr val="lt1"/>
                </a:solidFill>
              </a:defRPr>
            </a:lvl9pPr>
          </a:lstStyle>
          <a:p>
            <a:endParaRPr/>
          </a:p>
        </p:txBody>
      </p:sp>
      <p:sp>
        <p:nvSpPr>
          <p:cNvPr id="50" name="Google Shape;50;p8"/>
          <p:cNvSpPr txBox="1">
            <a:spLocks noGrp="1"/>
          </p:cNvSpPr>
          <p:nvPr>
            <p:ph type="dt" idx="10"/>
          </p:nvPr>
        </p:nvSpPr>
        <p:spPr>
          <a:xfrm>
            <a:off x="3236546" y="6375679"/>
            <a:ext cx="1493947" cy="348462"/>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5279064" y="6375679"/>
            <a:ext cx="4114800" cy="345796"/>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9942434" y="6375679"/>
            <a:ext cx="1487566"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2"/>
              </a:buClr>
              <a:buSzPts val="1200"/>
              <a:buFont typeface="Cabin"/>
              <a:buNone/>
              <a:defRPr sz="1200" b="0" i="0" u="none" strike="noStrike" cap="none">
                <a:solidFill>
                  <a:schemeClr val="lt2"/>
                </a:solidFill>
                <a:latin typeface="Cabin"/>
                <a:ea typeface="Cabin"/>
                <a:cs typeface="Cabin"/>
                <a:sym typeface="Cabin"/>
              </a:defRPr>
            </a:lvl1pPr>
            <a:lvl2pPr marL="0" marR="0" lvl="1" indent="0" algn="r">
              <a:lnSpc>
                <a:spcPct val="100000"/>
              </a:lnSpc>
              <a:spcBef>
                <a:spcPts val="0"/>
              </a:spcBef>
              <a:spcAft>
                <a:spcPts val="0"/>
              </a:spcAft>
              <a:buClr>
                <a:schemeClr val="lt2"/>
              </a:buClr>
              <a:buSzPts val="1200"/>
              <a:buFont typeface="Cabin"/>
              <a:buNone/>
              <a:defRPr sz="1200" b="0" i="0" u="none" strike="noStrike" cap="none">
                <a:solidFill>
                  <a:schemeClr val="lt2"/>
                </a:solidFill>
                <a:latin typeface="Cabin"/>
                <a:ea typeface="Cabin"/>
                <a:cs typeface="Cabin"/>
                <a:sym typeface="Cabin"/>
              </a:defRPr>
            </a:lvl2pPr>
            <a:lvl3pPr marL="0" marR="0" lvl="2" indent="0" algn="r">
              <a:lnSpc>
                <a:spcPct val="100000"/>
              </a:lnSpc>
              <a:spcBef>
                <a:spcPts val="0"/>
              </a:spcBef>
              <a:spcAft>
                <a:spcPts val="0"/>
              </a:spcAft>
              <a:buClr>
                <a:schemeClr val="lt2"/>
              </a:buClr>
              <a:buSzPts val="1200"/>
              <a:buFont typeface="Cabin"/>
              <a:buNone/>
              <a:defRPr sz="1200" b="0" i="0" u="none" strike="noStrike" cap="none">
                <a:solidFill>
                  <a:schemeClr val="lt2"/>
                </a:solidFill>
                <a:latin typeface="Cabin"/>
                <a:ea typeface="Cabin"/>
                <a:cs typeface="Cabin"/>
                <a:sym typeface="Cabin"/>
              </a:defRPr>
            </a:lvl3pPr>
            <a:lvl4pPr marL="0" marR="0" lvl="3" indent="0" algn="r">
              <a:lnSpc>
                <a:spcPct val="100000"/>
              </a:lnSpc>
              <a:spcBef>
                <a:spcPts val="0"/>
              </a:spcBef>
              <a:spcAft>
                <a:spcPts val="0"/>
              </a:spcAft>
              <a:buClr>
                <a:schemeClr val="lt2"/>
              </a:buClr>
              <a:buSzPts val="1200"/>
              <a:buFont typeface="Cabin"/>
              <a:buNone/>
              <a:defRPr sz="1200" b="0" i="0" u="none" strike="noStrike" cap="none">
                <a:solidFill>
                  <a:schemeClr val="lt2"/>
                </a:solidFill>
                <a:latin typeface="Cabin"/>
                <a:ea typeface="Cabin"/>
                <a:cs typeface="Cabin"/>
                <a:sym typeface="Cabin"/>
              </a:defRPr>
            </a:lvl4pPr>
            <a:lvl5pPr marL="0" marR="0" lvl="4" indent="0" algn="r">
              <a:lnSpc>
                <a:spcPct val="100000"/>
              </a:lnSpc>
              <a:spcBef>
                <a:spcPts val="0"/>
              </a:spcBef>
              <a:spcAft>
                <a:spcPts val="0"/>
              </a:spcAft>
              <a:buClr>
                <a:schemeClr val="lt2"/>
              </a:buClr>
              <a:buSzPts val="1200"/>
              <a:buFont typeface="Cabin"/>
              <a:buNone/>
              <a:defRPr sz="1200" b="0" i="0" u="none" strike="noStrike" cap="none">
                <a:solidFill>
                  <a:schemeClr val="lt2"/>
                </a:solidFill>
                <a:latin typeface="Cabin"/>
                <a:ea typeface="Cabin"/>
                <a:cs typeface="Cabin"/>
                <a:sym typeface="Cabin"/>
              </a:defRPr>
            </a:lvl5pPr>
            <a:lvl6pPr marL="0" marR="0" lvl="5" indent="0" algn="r">
              <a:lnSpc>
                <a:spcPct val="100000"/>
              </a:lnSpc>
              <a:spcBef>
                <a:spcPts val="0"/>
              </a:spcBef>
              <a:spcAft>
                <a:spcPts val="0"/>
              </a:spcAft>
              <a:buClr>
                <a:schemeClr val="lt2"/>
              </a:buClr>
              <a:buSzPts val="1200"/>
              <a:buFont typeface="Cabin"/>
              <a:buNone/>
              <a:defRPr sz="1200" b="0" i="0" u="none" strike="noStrike" cap="none">
                <a:solidFill>
                  <a:schemeClr val="lt2"/>
                </a:solidFill>
                <a:latin typeface="Cabin"/>
                <a:ea typeface="Cabin"/>
                <a:cs typeface="Cabin"/>
                <a:sym typeface="Cabin"/>
              </a:defRPr>
            </a:lvl6pPr>
            <a:lvl7pPr marL="0" marR="0" lvl="6" indent="0" algn="r">
              <a:lnSpc>
                <a:spcPct val="100000"/>
              </a:lnSpc>
              <a:spcBef>
                <a:spcPts val="0"/>
              </a:spcBef>
              <a:spcAft>
                <a:spcPts val="0"/>
              </a:spcAft>
              <a:buClr>
                <a:schemeClr val="lt2"/>
              </a:buClr>
              <a:buSzPts val="1200"/>
              <a:buFont typeface="Cabin"/>
              <a:buNone/>
              <a:defRPr sz="1200" b="0" i="0" u="none" strike="noStrike" cap="none">
                <a:solidFill>
                  <a:schemeClr val="lt2"/>
                </a:solidFill>
                <a:latin typeface="Cabin"/>
                <a:ea typeface="Cabin"/>
                <a:cs typeface="Cabin"/>
                <a:sym typeface="Cabin"/>
              </a:defRPr>
            </a:lvl7pPr>
            <a:lvl8pPr marL="0" marR="0" lvl="7" indent="0" algn="r">
              <a:lnSpc>
                <a:spcPct val="100000"/>
              </a:lnSpc>
              <a:spcBef>
                <a:spcPts val="0"/>
              </a:spcBef>
              <a:spcAft>
                <a:spcPts val="0"/>
              </a:spcAft>
              <a:buClr>
                <a:schemeClr val="lt2"/>
              </a:buClr>
              <a:buSzPts val="1200"/>
              <a:buFont typeface="Cabin"/>
              <a:buNone/>
              <a:defRPr sz="1200" b="0" i="0" u="none" strike="noStrike" cap="none">
                <a:solidFill>
                  <a:schemeClr val="lt2"/>
                </a:solidFill>
                <a:latin typeface="Cabin"/>
                <a:ea typeface="Cabin"/>
                <a:cs typeface="Cabin"/>
                <a:sym typeface="Cabin"/>
              </a:defRPr>
            </a:lvl8pPr>
            <a:lvl9pPr marL="0" marR="0" lvl="8" indent="0" algn="r">
              <a:lnSpc>
                <a:spcPct val="100000"/>
              </a:lnSpc>
              <a:spcBef>
                <a:spcPts val="0"/>
              </a:spcBef>
              <a:spcAft>
                <a:spcPts val="0"/>
              </a:spcAft>
              <a:buClr>
                <a:schemeClr val="lt2"/>
              </a:buClr>
              <a:buSzPts val="1200"/>
              <a:buFont typeface="Cabin"/>
              <a:buNone/>
              <a:defRPr sz="1200" b="0" i="0" u="none" strike="noStrike" cap="none">
                <a:solidFill>
                  <a:schemeClr val="lt2"/>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grpSp>
        <p:nvGrpSpPr>
          <p:cNvPr id="53" name="Google Shape;53;p8" title="left scallop shape"/>
          <p:cNvGrpSpPr/>
          <p:nvPr/>
        </p:nvGrpSpPr>
        <p:grpSpPr>
          <a:xfrm>
            <a:off x="0" y="0"/>
            <a:ext cx="2814638" cy="6858000"/>
            <a:chOff x="0" y="0"/>
            <a:chExt cx="2814638" cy="6858000"/>
          </a:xfrm>
        </p:grpSpPr>
        <p:sp>
          <p:nvSpPr>
            <p:cNvPr id="54" name="Google Shape;54;p8" title="left scallop shape"/>
            <p:cNvSpPr/>
            <p:nvPr/>
          </p:nvSpPr>
          <p:spPr>
            <a:xfrm>
              <a:off x="0" y="0"/>
              <a:ext cx="2814638"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55" name="Google Shape;55;p8" title="left scallop inline"/>
            <p:cNvSpPr/>
            <p:nvPr/>
          </p:nvSpPr>
          <p:spPr>
            <a:xfrm>
              <a:off x="874382" y="0"/>
              <a:ext cx="1646238"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1252728" y="381000"/>
            <a:ext cx="10172700" cy="1493517"/>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1251678" y="2199633"/>
            <a:ext cx="4800600" cy="632529"/>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59" name="Google Shape;59;p9"/>
          <p:cNvSpPr txBox="1">
            <a:spLocks noGrp="1"/>
          </p:cNvSpPr>
          <p:nvPr>
            <p:ph type="body" idx="2"/>
          </p:nvPr>
        </p:nvSpPr>
        <p:spPr>
          <a:xfrm>
            <a:off x="1257300" y="2909102"/>
            <a:ext cx="4800600" cy="2996398"/>
          </a:xfrm>
          <a:prstGeom prst="rect">
            <a:avLst/>
          </a:prstGeom>
          <a:noFill/>
          <a:ln>
            <a:noFill/>
          </a:ln>
        </p:spPr>
        <p:txBody>
          <a:bodyPr spcFirstLastPara="1" wrap="square" lIns="91425" tIns="45700" rIns="91425" bIns="45700" anchor="t" anchorCtr="0"/>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60" name="Google Shape;60;p9"/>
          <p:cNvSpPr txBox="1">
            <a:spLocks noGrp="1"/>
          </p:cNvSpPr>
          <p:nvPr>
            <p:ph type="body" idx="3"/>
          </p:nvPr>
        </p:nvSpPr>
        <p:spPr>
          <a:xfrm>
            <a:off x="6633864" y="2199633"/>
            <a:ext cx="4800600" cy="632529"/>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61" name="Google Shape;61;p9"/>
          <p:cNvSpPr txBox="1">
            <a:spLocks noGrp="1"/>
          </p:cNvSpPr>
          <p:nvPr>
            <p:ph type="body" idx="4"/>
          </p:nvPr>
        </p:nvSpPr>
        <p:spPr>
          <a:xfrm>
            <a:off x="6633864" y="2909102"/>
            <a:ext cx="4800600" cy="2996398"/>
          </a:xfrm>
          <a:prstGeom prst="rect">
            <a:avLst/>
          </a:prstGeom>
          <a:noFill/>
          <a:ln>
            <a:noFill/>
          </a:ln>
        </p:spPr>
        <p:txBody>
          <a:bodyPr spcFirstLastPara="1" wrap="square" lIns="91425" tIns="45700" rIns="91425" bIns="45700" anchor="t" anchorCtr="0"/>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62" name="Google Shape;62;p9"/>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1pPr>
            <a:lvl2pPr marL="0" marR="0" lvl="1"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2pPr>
            <a:lvl3pPr marL="0" marR="0" lvl="2"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3pPr>
            <a:lvl4pPr marL="0" marR="0" lvl="3"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4pPr>
            <a:lvl5pPr marL="0" marR="0" lvl="4"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5pPr>
            <a:lvl6pPr marL="0" marR="0" lvl="5"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6pPr>
            <a:lvl7pPr marL="0" marR="0" lvl="6"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7pPr>
            <a:lvl8pPr marL="0" marR="0" lvl="7"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8pPr>
            <a:lvl9pPr marL="0" marR="0" lvl="8"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5"/>
        <p:cNvGrpSpPr/>
        <p:nvPr/>
      </p:nvGrpSpPr>
      <p:grpSpPr>
        <a:xfrm>
          <a:off x="0" y="0"/>
          <a:ext cx="0" cy="0"/>
          <a:chOff x="0" y="0"/>
          <a:chExt cx="0" cy="0"/>
        </a:xfrm>
      </p:grpSpPr>
      <p:sp>
        <p:nvSpPr>
          <p:cNvPr id="66" name="Google Shape;66;p10"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67" name="Google Shape;67;p10"/>
          <p:cNvSpPr txBox="1">
            <a:spLocks noGrp="1"/>
          </p:cNvSpPr>
          <p:nvPr>
            <p:ph type="title"/>
          </p:nvPr>
        </p:nvSpPr>
        <p:spPr>
          <a:xfrm>
            <a:off x="8337884" y="457199"/>
            <a:ext cx="3092115" cy="1196671"/>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accent1"/>
              </a:buClr>
              <a:buSzPts val="1900"/>
              <a:buFont typeface="Cabin"/>
              <a:buNone/>
              <a:defRPr sz="1900" b="1" i="0" cap="none">
                <a:solidFill>
                  <a:schemeClr val="accent1"/>
                </a:solidFill>
                <a:latin typeface="Cabin"/>
                <a:ea typeface="Cabin"/>
                <a:cs typeface="Cabin"/>
                <a:sym typeface="Cab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765051" y="920377"/>
            <a:ext cx="6158418" cy="4985124"/>
          </a:xfrm>
          <a:prstGeom prst="rect">
            <a:avLst/>
          </a:prstGeom>
          <a:noFill/>
          <a:ln>
            <a:noFill/>
          </a:ln>
        </p:spPr>
        <p:txBody>
          <a:bodyPr spcFirstLastPara="1" wrap="square" lIns="91425" tIns="45700" rIns="91425" bIns="45700" anchor="t" anchorCtr="0"/>
          <a:lstStyle>
            <a:lvl1pPr marL="457200" lvl="0" indent="-431800" algn="l">
              <a:lnSpc>
                <a:spcPct val="110000"/>
              </a:lnSpc>
              <a:spcBef>
                <a:spcPts val="700"/>
              </a:spcBef>
              <a:spcAft>
                <a:spcPts val="0"/>
              </a:spcAft>
              <a:buSzPts val="3200"/>
              <a:buChar char="•"/>
              <a:defRPr sz="3200"/>
            </a:lvl1pPr>
            <a:lvl2pPr marL="914400" lvl="1" indent="-406400" algn="l">
              <a:lnSpc>
                <a:spcPct val="110000"/>
              </a:lnSpc>
              <a:spcBef>
                <a:spcPts val="700"/>
              </a:spcBef>
              <a:spcAft>
                <a:spcPts val="0"/>
              </a:spcAft>
              <a:buSzPts val="2800"/>
              <a:buChar char="–"/>
              <a:defRPr sz="2800"/>
            </a:lvl2pPr>
            <a:lvl3pPr marL="1371600" lvl="2" indent="-381000" algn="l">
              <a:lnSpc>
                <a:spcPct val="110000"/>
              </a:lnSpc>
              <a:spcBef>
                <a:spcPts val="700"/>
              </a:spcBef>
              <a:spcAft>
                <a:spcPts val="0"/>
              </a:spcAft>
              <a:buSzPts val="2400"/>
              <a:buChar char="•"/>
              <a:defRPr sz="2400"/>
            </a:lvl3pPr>
            <a:lvl4pPr marL="1828800" lvl="3" indent="-355600" algn="l">
              <a:lnSpc>
                <a:spcPct val="110000"/>
              </a:lnSpc>
              <a:spcBef>
                <a:spcPts val="700"/>
              </a:spcBef>
              <a:spcAft>
                <a:spcPts val="0"/>
              </a:spcAft>
              <a:buSzPts val="2000"/>
              <a:buChar char="–"/>
              <a:defRPr sz="2000"/>
            </a:lvl4pPr>
            <a:lvl5pPr marL="2286000" lvl="4" indent="-355600" algn="l">
              <a:lnSpc>
                <a:spcPct val="110000"/>
              </a:lnSpc>
              <a:spcBef>
                <a:spcPts val="700"/>
              </a:spcBef>
              <a:spcAft>
                <a:spcPts val="0"/>
              </a:spcAft>
              <a:buSzPts val="2000"/>
              <a:buChar char="•"/>
              <a:defRPr sz="2000"/>
            </a:lvl5pPr>
            <a:lvl6pPr marL="2743200" lvl="5" indent="-355600" algn="l">
              <a:lnSpc>
                <a:spcPct val="110000"/>
              </a:lnSpc>
              <a:spcBef>
                <a:spcPts val="700"/>
              </a:spcBef>
              <a:spcAft>
                <a:spcPts val="0"/>
              </a:spcAft>
              <a:buSzPts val="2000"/>
              <a:buChar char="–"/>
              <a:defRPr sz="2000"/>
            </a:lvl6pPr>
            <a:lvl7pPr marL="3200400" lvl="6" indent="-355600" algn="l">
              <a:lnSpc>
                <a:spcPct val="110000"/>
              </a:lnSpc>
              <a:spcBef>
                <a:spcPts val="700"/>
              </a:spcBef>
              <a:spcAft>
                <a:spcPts val="0"/>
              </a:spcAft>
              <a:buSzPts val="2000"/>
              <a:buChar char="•"/>
              <a:defRPr sz="2000"/>
            </a:lvl7pPr>
            <a:lvl8pPr marL="3657600" lvl="7" indent="-355600" algn="l">
              <a:lnSpc>
                <a:spcPct val="110000"/>
              </a:lnSpc>
              <a:spcBef>
                <a:spcPts val="700"/>
              </a:spcBef>
              <a:spcAft>
                <a:spcPts val="0"/>
              </a:spcAft>
              <a:buSzPts val="2000"/>
              <a:buChar char="–"/>
              <a:defRPr sz="2000"/>
            </a:lvl8pPr>
            <a:lvl9pPr marL="4114800" lvl="8" indent="-355600" algn="l">
              <a:lnSpc>
                <a:spcPct val="110000"/>
              </a:lnSpc>
              <a:spcBef>
                <a:spcPts val="700"/>
              </a:spcBef>
              <a:spcAft>
                <a:spcPts val="0"/>
              </a:spcAft>
              <a:buSzPts val="2000"/>
              <a:buChar char="•"/>
              <a:defRPr sz="2000"/>
            </a:lvl9pPr>
          </a:lstStyle>
          <a:p>
            <a:endParaRPr/>
          </a:p>
        </p:txBody>
      </p:sp>
      <p:sp>
        <p:nvSpPr>
          <p:cNvPr id="69" name="Google Shape;69;p10"/>
          <p:cNvSpPr txBox="1">
            <a:spLocks noGrp="1"/>
          </p:cNvSpPr>
          <p:nvPr>
            <p:ph type="body" idx="2"/>
          </p:nvPr>
        </p:nvSpPr>
        <p:spPr>
          <a:xfrm>
            <a:off x="8337885" y="1741336"/>
            <a:ext cx="3092115" cy="4164164"/>
          </a:xfrm>
          <a:prstGeom prst="rect">
            <a:avLst/>
          </a:prstGeom>
          <a:noFill/>
          <a:ln>
            <a:noFill/>
          </a:ln>
        </p:spPr>
        <p:txBody>
          <a:bodyPr spcFirstLastPara="1" wrap="square" lIns="91425" tIns="45700" rIns="91425" bIns="45700" anchor="t" anchorCtr="0"/>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70" name="Google Shape;70;p10"/>
          <p:cNvSpPr txBox="1">
            <a:spLocks noGrp="1"/>
          </p:cNvSpPr>
          <p:nvPr>
            <p:ph type="dt" idx="10"/>
          </p:nvPr>
        </p:nvSpPr>
        <p:spPr>
          <a:xfrm>
            <a:off x="765051" y="6375679"/>
            <a:ext cx="1233355" cy="348462"/>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2103620" y="6375679"/>
            <a:ext cx="3482179" cy="345796"/>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5691014" y="6375679"/>
            <a:ext cx="1232456"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1pPr>
            <a:lvl2pPr marL="0" marR="0" lvl="1"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2pPr>
            <a:lvl3pPr marL="0" marR="0" lvl="2"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3pPr>
            <a:lvl4pPr marL="0" marR="0" lvl="3"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4pPr>
            <a:lvl5pPr marL="0" marR="0" lvl="4"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5pPr>
            <a:lvl6pPr marL="0" marR="0" lvl="5"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6pPr>
            <a:lvl7pPr marL="0" marR="0" lvl="6"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7pPr>
            <a:lvl8pPr marL="0" marR="0" lvl="7"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8pPr>
            <a:lvl9pPr marL="0" marR="0" lvl="8" indent="0" algn="r">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p10"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2"/>
              </a:buClr>
              <a:buSzPts val="5100"/>
              <a:buFont typeface="Impact"/>
              <a:buNone/>
              <a:defRPr sz="5100" b="0" i="0" u="none" strike="noStrike" cap="none">
                <a:solidFill>
                  <a:schemeClr val="dk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C54036"/>
                </a:solidFill>
                <a:latin typeface="Cabin"/>
                <a:ea typeface="Cabin"/>
                <a:cs typeface="Cabin"/>
                <a:sym typeface="Cabin"/>
              </a:defRPr>
            </a:lvl1pPr>
            <a:lvl2pPr marL="914400" marR="0" lvl="1" indent="-342900" algn="l" rtl="0">
              <a:lnSpc>
                <a:spcPct val="110000"/>
              </a:lnSpc>
              <a:spcBef>
                <a:spcPts val="700"/>
              </a:spcBef>
              <a:spcAft>
                <a:spcPts val="0"/>
              </a:spcAft>
              <a:buClr>
                <a:schemeClr val="dk2"/>
              </a:buClr>
              <a:buSzPts val="1800"/>
              <a:buFont typeface="Cabin"/>
              <a:buChar char="–"/>
              <a:defRPr sz="1800" b="0" i="0" u="none" strike="noStrike" cap="none">
                <a:solidFill>
                  <a:srgbClr val="C54036"/>
                </a:solidFill>
                <a:latin typeface="Cabin"/>
                <a:ea typeface="Cabin"/>
                <a:cs typeface="Cabin"/>
                <a:sym typeface="Cabin"/>
              </a:defRPr>
            </a:lvl2pPr>
            <a:lvl3pPr marL="1371600" marR="0" lvl="2" indent="-330200" algn="l" rtl="0">
              <a:lnSpc>
                <a:spcPct val="110000"/>
              </a:lnSpc>
              <a:spcBef>
                <a:spcPts val="700"/>
              </a:spcBef>
              <a:spcAft>
                <a:spcPts val="0"/>
              </a:spcAft>
              <a:buClr>
                <a:schemeClr val="dk2"/>
              </a:buClr>
              <a:buSzPts val="1600"/>
              <a:buFont typeface="Arial"/>
              <a:buChar char="•"/>
              <a:defRPr sz="1600" b="0" i="0" u="none" strike="noStrike" cap="none">
                <a:solidFill>
                  <a:srgbClr val="C54036"/>
                </a:solidFill>
                <a:latin typeface="Cabin"/>
                <a:ea typeface="Cabin"/>
                <a:cs typeface="Cabin"/>
                <a:sym typeface="Cabin"/>
              </a:defRPr>
            </a:lvl3pPr>
            <a:lvl4pPr marL="1828800" marR="0" lvl="3" indent="-317500" algn="l" rtl="0">
              <a:lnSpc>
                <a:spcPct val="110000"/>
              </a:lnSpc>
              <a:spcBef>
                <a:spcPts val="700"/>
              </a:spcBef>
              <a:spcAft>
                <a:spcPts val="0"/>
              </a:spcAft>
              <a:buClr>
                <a:schemeClr val="dk2"/>
              </a:buClr>
              <a:buSzPts val="1400"/>
              <a:buFont typeface="Cabin"/>
              <a:buChar char="–"/>
              <a:defRPr sz="1400" b="0" i="0" u="none" strike="noStrike" cap="none">
                <a:solidFill>
                  <a:srgbClr val="C54036"/>
                </a:solidFill>
                <a:latin typeface="Cabin"/>
                <a:ea typeface="Cabin"/>
                <a:cs typeface="Cabin"/>
                <a:sym typeface="Cabin"/>
              </a:defRPr>
            </a:lvl4pPr>
            <a:lvl5pPr marL="2286000" marR="0" lvl="4" indent="-317500" algn="l" rtl="0">
              <a:lnSpc>
                <a:spcPct val="110000"/>
              </a:lnSpc>
              <a:spcBef>
                <a:spcPts val="700"/>
              </a:spcBef>
              <a:spcAft>
                <a:spcPts val="0"/>
              </a:spcAft>
              <a:buClr>
                <a:schemeClr val="dk2"/>
              </a:buClr>
              <a:buSzPts val="1400"/>
              <a:buFont typeface="Arial"/>
              <a:buChar char="•"/>
              <a:defRPr sz="1400" b="0" i="0" u="none" strike="noStrike" cap="none">
                <a:solidFill>
                  <a:srgbClr val="C54036"/>
                </a:solidFill>
                <a:latin typeface="Cabin"/>
                <a:ea typeface="Cabin"/>
                <a:cs typeface="Cabin"/>
                <a:sym typeface="Cabin"/>
              </a:defRPr>
            </a:lvl5pPr>
            <a:lvl6pPr marL="2743200" marR="0" lvl="5" indent="-317500" algn="l" rtl="0">
              <a:lnSpc>
                <a:spcPct val="110000"/>
              </a:lnSpc>
              <a:spcBef>
                <a:spcPts val="700"/>
              </a:spcBef>
              <a:spcAft>
                <a:spcPts val="0"/>
              </a:spcAft>
              <a:buClr>
                <a:schemeClr val="dk2"/>
              </a:buClr>
              <a:buSzPts val="1400"/>
              <a:buFont typeface="Cabin"/>
              <a:buChar char="–"/>
              <a:defRPr sz="1400" b="0" i="0" u="none" strike="noStrike" cap="none">
                <a:solidFill>
                  <a:srgbClr val="C54036"/>
                </a:solidFill>
                <a:latin typeface="Cabin"/>
                <a:ea typeface="Cabin"/>
                <a:cs typeface="Cabin"/>
                <a:sym typeface="Cabin"/>
              </a:defRPr>
            </a:lvl6pPr>
            <a:lvl7pPr marL="3200400" marR="0" lvl="6" indent="-317500" algn="l" rtl="0">
              <a:lnSpc>
                <a:spcPct val="110000"/>
              </a:lnSpc>
              <a:spcBef>
                <a:spcPts val="700"/>
              </a:spcBef>
              <a:spcAft>
                <a:spcPts val="0"/>
              </a:spcAft>
              <a:buClr>
                <a:schemeClr val="dk2"/>
              </a:buClr>
              <a:buSzPts val="1400"/>
              <a:buFont typeface="Arial"/>
              <a:buChar char="•"/>
              <a:defRPr sz="1400" b="0" i="0" u="none" strike="noStrike" cap="none">
                <a:solidFill>
                  <a:srgbClr val="C54036"/>
                </a:solidFill>
                <a:latin typeface="Cabin"/>
                <a:ea typeface="Cabin"/>
                <a:cs typeface="Cabin"/>
                <a:sym typeface="Cabin"/>
              </a:defRPr>
            </a:lvl7pPr>
            <a:lvl8pPr marL="3657600" marR="0" lvl="7" indent="-317500" algn="l" rtl="0">
              <a:lnSpc>
                <a:spcPct val="110000"/>
              </a:lnSpc>
              <a:spcBef>
                <a:spcPts val="700"/>
              </a:spcBef>
              <a:spcAft>
                <a:spcPts val="0"/>
              </a:spcAft>
              <a:buClr>
                <a:schemeClr val="dk2"/>
              </a:buClr>
              <a:buSzPts val="1400"/>
              <a:buFont typeface="Cabin"/>
              <a:buChar char="–"/>
              <a:defRPr sz="1400" b="0" i="0" u="none" strike="noStrike" cap="none">
                <a:solidFill>
                  <a:srgbClr val="C54036"/>
                </a:solidFill>
                <a:latin typeface="Cabin"/>
                <a:ea typeface="Cabin"/>
                <a:cs typeface="Cabin"/>
                <a:sym typeface="Cabin"/>
              </a:defRPr>
            </a:lvl8pPr>
            <a:lvl9pPr marL="4114800" marR="0" lvl="8" indent="-317500" algn="l" rtl="0">
              <a:lnSpc>
                <a:spcPct val="110000"/>
              </a:lnSpc>
              <a:spcBef>
                <a:spcPts val="700"/>
              </a:spcBef>
              <a:spcAft>
                <a:spcPts val="0"/>
              </a:spcAft>
              <a:buClr>
                <a:schemeClr val="dk2"/>
              </a:buClr>
              <a:buSzPts val="1400"/>
              <a:buFont typeface="Arial"/>
              <a:buChar char="•"/>
              <a:defRPr sz="1400" b="0" i="0" u="none" strike="noStrike" cap="none">
                <a:solidFill>
                  <a:srgbClr val="C54036"/>
                </a:solidFill>
                <a:latin typeface="Cabin"/>
                <a:ea typeface="Cabin"/>
                <a:cs typeface="Cabin"/>
                <a:sym typeface="Cabin"/>
              </a:defRPr>
            </a:lvl9pPr>
          </a:lstStyle>
          <a:p>
            <a:endParaRPr/>
          </a:p>
        </p:txBody>
      </p:sp>
      <p:sp>
        <p:nvSpPr>
          <p:cNvPr id="8" name="Google Shape;8;p1"/>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54036"/>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9" name="Google Shape;9;p1"/>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C54036"/>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0" name="Google Shape;10;p1"/>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1pPr>
            <a:lvl2pPr marL="0" marR="0" lvl="1" indent="0" algn="r" rtl="0">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2pPr>
            <a:lvl3pPr marL="0" marR="0" lvl="2" indent="0" algn="r" rtl="0">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3pPr>
            <a:lvl4pPr marL="0" marR="0" lvl="3" indent="0" algn="r" rtl="0">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4pPr>
            <a:lvl5pPr marL="0" marR="0" lvl="4" indent="0" algn="r" rtl="0">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5pPr>
            <a:lvl6pPr marL="0" marR="0" lvl="5" indent="0" algn="r" rtl="0">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6pPr>
            <a:lvl7pPr marL="0" marR="0" lvl="6" indent="0" algn="r" rtl="0">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7pPr>
            <a:lvl8pPr marL="0" marR="0" lvl="7" indent="0" algn="r" rtl="0">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8pPr>
            <a:lvl9pPr marL="0" marR="0" lvl="8" indent="0" algn="r" rtl="0">
              <a:lnSpc>
                <a:spcPct val="100000"/>
              </a:lnSpc>
              <a:spcBef>
                <a:spcPts val="0"/>
              </a:spcBef>
              <a:spcAft>
                <a:spcPts val="0"/>
              </a:spcAft>
              <a:buClr>
                <a:srgbClr val="C54036"/>
              </a:buClr>
              <a:buSzPts val="1200"/>
              <a:buFont typeface="Cabin"/>
              <a:buNone/>
              <a:defRPr sz="1200" b="0" i="0" u="none" strike="noStrike" cap="none">
                <a:solidFill>
                  <a:srgbClr val="C54036"/>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 title="Left scallop edge"/>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2" name="Google Shape;12;p1" title="right edge border"/>
          <p:cNvSpPr/>
          <p:nvPr/>
        </p:nvSpPr>
        <p:spPr>
          <a:xfrm>
            <a:off x="11908536"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23.png"/><Relationship Id="rId10" Type="http://schemas.openxmlformats.org/officeDocument/2006/relationships/hyperlink" Target="https://donnafogelsong.weebly.com/" TargetMode="External"/><Relationship Id="rId4" Type="http://schemas.openxmlformats.org/officeDocument/2006/relationships/image" Target="../media/image22.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listeningtochange.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donnafogelsong.weebly.com/"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8.png"/><Relationship Id="rId4" Type="http://schemas.openxmlformats.org/officeDocument/2006/relationships/hyperlink" Target="https://sirblois.files.wordpress.com/2016/09/cooperative-learning-activities.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ocialthinking.com/Products/Whole%20Body%20Listening%20Larry%20at%20School%202nd%20Edition"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8.png"/><Relationship Id="rId4" Type="http://schemas.openxmlformats.org/officeDocument/2006/relationships/hyperlink" Target="mailto:donnafogelsong@vt.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donnafogelsong.weebly.com/" TargetMode="External"/><Relationship Id="rId5" Type="http://schemas.openxmlformats.org/officeDocument/2006/relationships/hyperlink" Target="mailto:donnafogelsongr@vt.edu" TargetMode="External"/><Relationship Id="rId4" Type="http://schemas.openxmlformats.org/officeDocument/2006/relationships/hyperlink" Target="http://www.dranita.lawy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ctrTitle"/>
          </p:nvPr>
        </p:nvSpPr>
        <p:spPr>
          <a:xfrm>
            <a:off x="1919536" y="260649"/>
            <a:ext cx="8352928" cy="231185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0000"/>
              <a:buFont typeface="Impact"/>
              <a:buNone/>
            </a:pPr>
            <a:r>
              <a:rPr lang="en-US" sz="9000" b="1">
                <a:latin typeface="Arial"/>
                <a:ea typeface="Arial"/>
                <a:cs typeface="Arial"/>
                <a:sym typeface="Arial"/>
              </a:rPr>
              <a:t/>
            </a:r>
            <a:br>
              <a:rPr lang="en-US" sz="9000" b="1">
                <a:latin typeface="Arial"/>
                <a:ea typeface="Arial"/>
                <a:cs typeface="Arial"/>
                <a:sym typeface="Arial"/>
              </a:rPr>
            </a:br>
            <a:r>
              <a:rPr lang="en-US" sz="9000" b="1">
                <a:latin typeface="Arial"/>
                <a:ea typeface="Arial"/>
                <a:cs typeface="Arial"/>
                <a:sym typeface="Arial"/>
              </a:rPr>
              <a:t/>
            </a:r>
            <a:br>
              <a:rPr lang="en-US" sz="9000" b="1">
                <a:latin typeface="Arial"/>
                <a:ea typeface="Arial"/>
                <a:cs typeface="Arial"/>
                <a:sym typeface="Arial"/>
              </a:rPr>
            </a:br>
            <a:r>
              <a:rPr lang="en-US" sz="9000" b="1">
                <a:latin typeface="Arial"/>
                <a:ea typeface="Arial"/>
                <a:cs typeface="Arial"/>
                <a:sym typeface="Arial"/>
              </a:rPr>
              <a:t/>
            </a:r>
            <a:br>
              <a:rPr lang="en-US" sz="9000" b="1">
                <a:latin typeface="Arial"/>
                <a:ea typeface="Arial"/>
                <a:cs typeface="Arial"/>
                <a:sym typeface="Arial"/>
              </a:rPr>
            </a:br>
            <a:r>
              <a:rPr lang="en-US" sz="9000" b="1">
                <a:latin typeface="Arial"/>
                <a:ea typeface="Arial"/>
                <a:cs typeface="Arial"/>
                <a:sym typeface="Arial"/>
              </a:rPr>
              <a:t/>
            </a:r>
            <a:br>
              <a:rPr lang="en-US" sz="9000" b="1">
                <a:latin typeface="Arial"/>
                <a:ea typeface="Arial"/>
                <a:cs typeface="Arial"/>
                <a:sym typeface="Arial"/>
              </a:rPr>
            </a:br>
            <a:r>
              <a:rPr lang="en-US" sz="3240" b="1">
                <a:latin typeface="Arial"/>
                <a:ea typeface="Arial"/>
                <a:cs typeface="Arial"/>
                <a:sym typeface="Arial"/>
              </a:rPr>
              <a:t>International Listening Association</a:t>
            </a:r>
            <a:br>
              <a:rPr lang="en-US" sz="3240" b="1">
                <a:latin typeface="Arial"/>
                <a:ea typeface="Arial"/>
                <a:cs typeface="Arial"/>
                <a:sym typeface="Arial"/>
              </a:rPr>
            </a:br>
            <a:r>
              <a:rPr lang="en-US" sz="3240" b="1">
                <a:latin typeface="Arial"/>
                <a:ea typeface="Arial"/>
                <a:cs typeface="Arial"/>
                <a:sym typeface="Arial"/>
              </a:rPr>
              <a:t> Webinar Series</a:t>
            </a:r>
            <a:r>
              <a:rPr lang="en-US" sz="7200" b="1">
                <a:latin typeface="Arial"/>
                <a:ea typeface="Arial"/>
                <a:cs typeface="Arial"/>
                <a:sym typeface="Arial"/>
              </a:rPr>
              <a:t/>
            </a:r>
            <a:br>
              <a:rPr lang="en-US" sz="7200" b="1">
                <a:latin typeface="Arial"/>
                <a:ea typeface="Arial"/>
                <a:cs typeface="Arial"/>
                <a:sym typeface="Arial"/>
              </a:rPr>
            </a:br>
            <a:r>
              <a:rPr lang="en-US" sz="7200" b="1">
                <a:latin typeface="Arial"/>
                <a:ea typeface="Arial"/>
                <a:cs typeface="Arial"/>
                <a:sym typeface="Arial"/>
              </a:rPr>
              <a:t/>
            </a:r>
            <a:br>
              <a:rPr lang="en-US" sz="7200" b="1">
                <a:latin typeface="Arial"/>
                <a:ea typeface="Arial"/>
                <a:cs typeface="Arial"/>
                <a:sym typeface="Arial"/>
              </a:rPr>
            </a:br>
            <a:r>
              <a:rPr lang="en-US" sz="3959" b="1">
                <a:solidFill>
                  <a:srgbClr val="2A1A00"/>
                </a:solidFill>
                <a:latin typeface="Arial"/>
                <a:ea typeface="Arial"/>
                <a:cs typeface="Arial"/>
                <a:sym typeface="Arial"/>
              </a:rPr>
              <a:t>Balancing Literacy Instruction: Teaching Listening in the Elementary Classroom</a:t>
            </a:r>
            <a:br>
              <a:rPr lang="en-US" sz="3959" b="1">
                <a:solidFill>
                  <a:srgbClr val="2A1A00"/>
                </a:solidFill>
                <a:latin typeface="Arial"/>
                <a:ea typeface="Arial"/>
                <a:cs typeface="Arial"/>
                <a:sym typeface="Arial"/>
              </a:rPr>
            </a:br>
            <a:r>
              <a:rPr lang="en-US" sz="9000" b="1">
                <a:latin typeface="Arial"/>
                <a:ea typeface="Arial"/>
                <a:cs typeface="Arial"/>
                <a:sym typeface="Arial"/>
              </a:rPr>
              <a:t/>
            </a:r>
            <a:br>
              <a:rPr lang="en-US" sz="9000" b="1">
                <a:latin typeface="Arial"/>
                <a:ea typeface="Arial"/>
                <a:cs typeface="Arial"/>
                <a:sym typeface="Arial"/>
              </a:rPr>
            </a:br>
            <a:endParaRPr sz="9000" b="1">
              <a:latin typeface="Arial"/>
              <a:ea typeface="Arial"/>
              <a:cs typeface="Arial"/>
              <a:sym typeface="Arial"/>
            </a:endParaRPr>
          </a:p>
        </p:txBody>
      </p:sp>
      <p:sp>
        <p:nvSpPr>
          <p:cNvPr id="100" name="Google Shape;100;p14"/>
          <p:cNvSpPr txBox="1">
            <a:spLocks noGrp="1"/>
          </p:cNvSpPr>
          <p:nvPr>
            <p:ph type="subTitle" idx="1"/>
          </p:nvPr>
        </p:nvSpPr>
        <p:spPr>
          <a:xfrm>
            <a:off x="1919536" y="5157192"/>
            <a:ext cx="8352928" cy="1512168"/>
          </a:xfrm>
          <a:prstGeom prst="rect">
            <a:avLst/>
          </a:prstGeom>
          <a:noFill/>
          <a:ln>
            <a:noFill/>
          </a:ln>
        </p:spPr>
        <p:txBody>
          <a:bodyPr spcFirstLastPara="1" wrap="square" lIns="91425" tIns="45700" rIns="91425" bIns="45700" anchor="t" anchorCtr="0">
            <a:noAutofit/>
          </a:bodyPr>
          <a:lstStyle/>
          <a:p>
            <a:pPr marL="457200" lvl="0" indent="-355600" algn="ctr" rtl="0">
              <a:lnSpc>
                <a:spcPct val="80000"/>
              </a:lnSpc>
              <a:spcBef>
                <a:spcPts val="700"/>
              </a:spcBef>
              <a:spcAft>
                <a:spcPts val="0"/>
              </a:spcAft>
              <a:buSzPts val="2000"/>
              <a:buNone/>
            </a:pPr>
            <a:r>
              <a:rPr lang="en-US" sz="3120">
                <a:solidFill>
                  <a:schemeClr val="dk1"/>
                </a:solidFill>
                <a:latin typeface="Arial"/>
                <a:ea typeface="Arial"/>
                <a:cs typeface="Arial"/>
                <a:sym typeface="Arial"/>
              </a:rPr>
              <a:t>Guest: Donna Fogelsong</a:t>
            </a:r>
            <a:endParaRPr sz="3120">
              <a:solidFill>
                <a:schemeClr val="dk1"/>
              </a:solidFill>
              <a:latin typeface="Arial"/>
              <a:ea typeface="Arial"/>
              <a:cs typeface="Arial"/>
              <a:sym typeface="Arial"/>
            </a:endParaRPr>
          </a:p>
          <a:p>
            <a:pPr marL="457200" lvl="0" indent="-355600" algn="ctr" rtl="0">
              <a:lnSpc>
                <a:spcPct val="80000"/>
              </a:lnSpc>
              <a:spcBef>
                <a:spcPts val="700"/>
              </a:spcBef>
              <a:spcAft>
                <a:spcPts val="0"/>
              </a:spcAft>
              <a:buSzPts val="2000"/>
              <a:buNone/>
            </a:pPr>
            <a:r>
              <a:rPr lang="en-US" sz="3120">
                <a:solidFill>
                  <a:schemeClr val="dk1"/>
                </a:solidFill>
                <a:latin typeface="Arial"/>
                <a:ea typeface="Arial"/>
                <a:cs typeface="Arial"/>
                <a:sym typeface="Arial"/>
              </a:rPr>
              <a:t>Hosted &amp; Produced by Laura Janusik</a:t>
            </a:r>
            <a:endParaRPr/>
          </a:p>
          <a:p>
            <a:pPr marL="457200" lvl="0" indent="-355600" algn="ctr" rtl="0">
              <a:lnSpc>
                <a:spcPct val="80000"/>
              </a:lnSpc>
              <a:spcBef>
                <a:spcPts val="700"/>
              </a:spcBef>
              <a:spcAft>
                <a:spcPts val="0"/>
              </a:spcAft>
              <a:buSzPts val="2000"/>
              <a:buNone/>
            </a:pPr>
            <a:r>
              <a:rPr lang="en-US" sz="3120">
                <a:solidFill>
                  <a:schemeClr val="dk1"/>
                </a:solidFill>
                <a:latin typeface="Arial"/>
                <a:ea typeface="Arial"/>
                <a:cs typeface="Arial"/>
                <a:sym typeface="Arial"/>
              </a:rPr>
              <a:t>Technical Direction by Phil Tirpak</a:t>
            </a:r>
            <a:endParaRPr sz="3120">
              <a:solidFill>
                <a:schemeClr val="dk1"/>
              </a:solidFill>
              <a:latin typeface="Arial"/>
              <a:ea typeface="Arial"/>
              <a:cs typeface="Arial"/>
              <a:sym typeface="Arial"/>
            </a:endParaRPr>
          </a:p>
        </p:txBody>
      </p:sp>
      <p:pic>
        <p:nvPicPr>
          <p:cNvPr id="101" name="Google Shape;101;p14"/>
          <p:cNvPicPr preferRelativeResize="0"/>
          <p:nvPr/>
        </p:nvPicPr>
        <p:blipFill rotWithShape="1">
          <a:blip r:embed="rId3">
            <a:alphaModFix/>
          </a:blip>
          <a:srcRect/>
          <a:stretch/>
        </p:blipFill>
        <p:spPr>
          <a:xfrm>
            <a:off x="10109771" y="130445"/>
            <a:ext cx="1849348" cy="254533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p:nvPr/>
        </p:nvSpPr>
        <p:spPr>
          <a:xfrm>
            <a:off x="1115475" y="381000"/>
            <a:ext cx="9594900" cy="428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9E342D"/>
                </a:solidFill>
                <a:latin typeface="Fira Sans"/>
                <a:ea typeface="Fira Sans"/>
                <a:cs typeface="Fira Sans"/>
                <a:sym typeface="Fira Sans"/>
              </a:rPr>
              <a:t>Teaching Listening -  Bridging the Gap </a:t>
            </a:r>
            <a:endParaRPr sz="3600" b="1" i="0" u="none" strike="noStrike" cap="none" dirty="0">
              <a:solidFill>
                <a:srgbClr val="9E342D"/>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dirty="0">
              <a:solidFill>
                <a:srgbClr val="9E342D"/>
              </a:solidFill>
              <a:latin typeface="Fira Sans"/>
              <a:ea typeface="Fira Sans"/>
              <a:cs typeface="Fira Sans"/>
              <a:sym typeface="Fira Sans"/>
            </a:endParaRPr>
          </a:p>
          <a:p>
            <a:pPr marL="457200" marR="0" lvl="0" indent="-457200" algn="l" rtl="0">
              <a:lnSpc>
                <a:spcPct val="100000"/>
              </a:lnSpc>
              <a:spcBef>
                <a:spcPts val="0"/>
              </a:spcBef>
              <a:spcAft>
                <a:spcPts val="0"/>
              </a:spcAft>
              <a:buClr>
                <a:srgbClr val="9E342D"/>
              </a:buClr>
              <a:buSzPts val="3600"/>
              <a:buFont typeface="Fira Sans"/>
              <a:buChar char="●"/>
            </a:pPr>
            <a:r>
              <a:rPr lang="en-US" sz="3600" b="1" i="0" u="none" strike="noStrike" cap="none" dirty="0">
                <a:solidFill>
                  <a:srgbClr val="9E342D"/>
                </a:solidFill>
                <a:latin typeface="Fira Sans"/>
                <a:ea typeface="Fira Sans"/>
                <a:cs typeface="Fira Sans"/>
                <a:sym typeface="Fira Sans"/>
              </a:rPr>
              <a:t>The first literacy skill students </a:t>
            </a:r>
            <a:r>
              <a:rPr lang="en-US" sz="3600" b="1" i="1" u="sng" strike="noStrike" cap="none" dirty="0">
                <a:solidFill>
                  <a:srgbClr val="9E342D"/>
                </a:solidFill>
                <a:latin typeface="Fira Sans"/>
                <a:ea typeface="Fira Sans"/>
                <a:cs typeface="Fira Sans"/>
                <a:sym typeface="Fira Sans"/>
              </a:rPr>
              <a:t>use</a:t>
            </a:r>
            <a:r>
              <a:rPr lang="en-US" sz="3600" b="1" i="0" u="none" strike="noStrike" cap="none" dirty="0">
                <a:solidFill>
                  <a:srgbClr val="9E342D"/>
                </a:solidFill>
                <a:latin typeface="Fira Sans"/>
                <a:ea typeface="Fira Sans"/>
                <a:cs typeface="Fira Sans"/>
                <a:sym typeface="Fira Sans"/>
              </a:rPr>
              <a:t> </a:t>
            </a:r>
            <a:endParaRPr sz="3600" b="1" i="0" u="none" strike="noStrike" cap="none" dirty="0">
              <a:solidFill>
                <a:srgbClr val="9E342D"/>
              </a:solidFill>
              <a:latin typeface="Fira Sans"/>
              <a:ea typeface="Fira Sans"/>
              <a:cs typeface="Fira Sans"/>
              <a:sym typeface="Fira Sans"/>
            </a:endParaRPr>
          </a:p>
          <a:p>
            <a:pPr marL="457200" marR="0" lvl="1" algn="l" rtl="0">
              <a:lnSpc>
                <a:spcPct val="100000"/>
              </a:lnSpc>
              <a:spcBef>
                <a:spcPts val="0"/>
              </a:spcBef>
              <a:spcAft>
                <a:spcPts val="0"/>
              </a:spcAft>
              <a:buClr>
                <a:srgbClr val="9E342D"/>
              </a:buClr>
              <a:buSzPts val="3600"/>
            </a:pPr>
            <a:r>
              <a:rPr lang="en-US" sz="3600" b="1" i="0" u="none" strike="noStrike" cap="none" dirty="0" smtClean="0">
                <a:solidFill>
                  <a:srgbClr val="9E342D"/>
                </a:solidFill>
                <a:latin typeface="Fira Sans"/>
                <a:ea typeface="Fira Sans"/>
                <a:cs typeface="Fira Sans"/>
                <a:sym typeface="Fira Sans"/>
              </a:rPr>
              <a:t>                          home </a:t>
            </a:r>
            <a:r>
              <a:rPr lang="en-US" sz="3600" b="1" i="0" u="none" strike="noStrike" cap="none" dirty="0">
                <a:solidFill>
                  <a:srgbClr val="9E342D"/>
                </a:solidFill>
                <a:latin typeface="Fira Sans"/>
                <a:ea typeface="Fira Sans"/>
                <a:cs typeface="Fira Sans"/>
                <a:sym typeface="Fira Sans"/>
              </a:rPr>
              <a:t>vs </a:t>
            </a:r>
            <a:r>
              <a:rPr lang="en-US" sz="3600" b="1" i="0" u="none" strike="noStrike" cap="none" dirty="0" smtClean="0">
                <a:solidFill>
                  <a:srgbClr val="9E342D"/>
                </a:solidFill>
                <a:latin typeface="Fira Sans"/>
                <a:ea typeface="Fira Sans"/>
                <a:cs typeface="Fira Sans"/>
                <a:sym typeface="Fira Sans"/>
              </a:rPr>
              <a:t>classroom</a:t>
            </a:r>
            <a:endParaRPr sz="3000" b="1" i="0" u="none" strike="noStrike" cap="none" dirty="0">
              <a:solidFill>
                <a:srgbClr val="9E342D"/>
              </a:solidFill>
              <a:latin typeface="Fira Sans"/>
              <a:ea typeface="Fira Sans"/>
              <a:cs typeface="Fira Sans"/>
              <a:sym typeface="Fira Sans"/>
            </a:endParaRPr>
          </a:p>
          <a:p>
            <a:pPr marL="137160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9E342D"/>
                </a:solidFill>
                <a:latin typeface="Fira Sans"/>
                <a:ea typeface="Fira Sans"/>
                <a:cs typeface="Fira Sans"/>
                <a:sym typeface="Fira Sans"/>
              </a:rPr>
              <a:t> </a:t>
            </a:r>
            <a:endParaRPr sz="3000" b="1" i="0" u="none" strike="noStrike" cap="none" dirty="0">
              <a:solidFill>
                <a:srgbClr val="9E342D"/>
              </a:solidFill>
              <a:latin typeface="Fira Sans"/>
              <a:ea typeface="Fira Sans"/>
              <a:cs typeface="Fira Sans"/>
              <a:sym typeface="Fira Sans"/>
            </a:endParaRPr>
          </a:p>
          <a:p>
            <a:pPr marL="914400" marR="0" lvl="0" indent="0" algn="l" rtl="0">
              <a:lnSpc>
                <a:spcPct val="100000"/>
              </a:lnSpc>
              <a:spcBef>
                <a:spcPts val="0"/>
              </a:spcBef>
              <a:spcAft>
                <a:spcPts val="0"/>
              </a:spcAft>
              <a:buClr>
                <a:srgbClr val="000000"/>
              </a:buClr>
              <a:buSzPts val="3000"/>
              <a:buFont typeface="Arial"/>
              <a:buNone/>
            </a:pPr>
            <a:endParaRPr sz="3000" b="1" i="0" u="none" strike="noStrike" cap="none" dirty="0">
              <a:solidFill>
                <a:srgbClr val="9E342D"/>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dirty="0">
              <a:solidFill>
                <a:srgbClr val="9E342D"/>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dirty="0">
              <a:solidFill>
                <a:srgbClr val="9E342D"/>
              </a:solidFill>
              <a:latin typeface="Fira Sans"/>
              <a:ea typeface="Fira Sans"/>
              <a:cs typeface="Fira Sans"/>
              <a:sym typeface="Fira Sans"/>
            </a:endParaRPr>
          </a:p>
          <a:p>
            <a:pPr marL="0" marR="0" lvl="0" indent="0" algn="ctr" rtl="0">
              <a:lnSpc>
                <a:spcPct val="100000"/>
              </a:lnSpc>
              <a:spcBef>
                <a:spcPts val="0"/>
              </a:spcBef>
              <a:spcAft>
                <a:spcPts val="0"/>
              </a:spcAft>
              <a:buClr>
                <a:srgbClr val="000000"/>
              </a:buClr>
              <a:buSzPts val="4000"/>
              <a:buFont typeface="Arial"/>
              <a:buNone/>
            </a:pPr>
            <a:endParaRPr sz="4000" b="1" i="0" u="none" strike="noStrike" cap="none" dirty="0">
              <a:solidFill>
                <a:srgbClr val="9E342D"/>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74" name="Google Shape;174;p23"/>
          <p:cNvPicPr preferRelativeResize="0"/>
          <p:nvPr/>
        </p:nvPicPr>
        <p:blipFill rotWithShape="1">
          <a:blip r:embed="rId3">
            <a:alphaModFix/>
          </a:blip>
          <a:srcRect/>
          <a:stretch/>
        </p:blipFill>
        <p:spPr>
          <a:xfrm>
            <a:off x="609041" y="5423432"/>
            <a:ext cx="5915025" cy="1514475"/>
          </a:xfrm>
          <a:prstGeom prst="rect">
            <a:avLst/>
          </a:prstGeom>
          <a:noFill/>
          <a:ln>
            <a:noFill/>
          </a:ln>
        </p:spPr>
      </p:pic>
      <p:pic>
        <p:nvPicPr>
          <p:cNvPr id="2" name="Picture 1"/>
          <p:cNvPicPr>
            <a:picLocks noChangeAspect="1"/>
          </p:cNvPicPr>
          <p:nvPr/>
        </p:nvPicPr>
        <p:blipFill>
          <a:blip r:embed="rId4"/>
          <a:stretch>
            <a:fillRect/>
          </a:stretch>
        </p:blipFill>
        <p:spPr>
          <a:xfrm>
            <a:off x="2212258" y="3341073"/>
            <a:ext cx="3494190" cy="2640054"/>
          </a:xfrm>
          <a:prstGeom prst="rect">
            <a:avLst/>
          </a:prstGeom>
        </p:spPr>
      </p:pic>
      <p:pic>
        <p:nvPicPr>
          <p:cNvPr id="3" name="Picture 2"/>
          <p:cNvPicPr>
            <a:picLocks noChangeAspect="1"/>
          </p:cNvPicPr>
          <p:nvPr/>
        </p:nvPicPr>
        <p:blipFill>
          <a:blip r:embed="rId5"/>
          <a:stretch>
            <a:fillRect/>
          </a:stretch>
        </p:blipFill>
        <p:spPr>
          <a:xfrm>
            <a:off x="7017364" y="3013505"/>
            <a:ext cx="3687113" cy="352324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a:spLocks noGrp="1"/>
          </p:cNvSpPr>
          <p:nvPr>
            <p:ph type="body" idx="1"/>
          </p:nvPr>
        </p:nvSpPr>
        <p:spPr>
          <a:xfrm>
            <a:off x="744625" y="217775"/>
            <a:ext cx="9385200" cy="2817900"/>
          </a:xfrm>
          <a:prstGeom prst="rect">
            <a:avLst/>
          </a:prstGeom>
          <a:noFill/>
          <a:ln>
            <a:noFill/>
          </a:ln>
        </p:spPr>
        <p:txBody>
          <a:bodyPr spcFirstLastPara="1" wrap="square" lIns="121900" tIns="121900" rIns="121900" bIns="121900" anchor="t" anchorCtr="0">
            <a:noAutofit/>
          </a:bodyPr>
          <a:lstStyle/>
          <a:p>
            <a:pPr marL="457200" lvl="0" indent="0" algn="l" rtl="0">
              <a:lnSpc>
                <a:spcPct val="110000"/>
              </a:lnSpc>
              <a:spcBef>
                <a:spcPts val="0"/>
              </a:spcBef>
              <a:spcAft>
                <a:spcPts val="0"/>
              </a:spcAft>
              <a:buSzPts val="1700"/>
              <a:buNone/>
            </a:pPr>
            <a:r>
              <a:rPr lang="en-US" sz="3000" b="1"/>
              <a:t>Steps for beginning listening instruction</a:t>
            </a:r>
            <a:endParaRPr sz="3000"/>
          </a:p>
        </p:txBody>
      </p:sp>
      <p:pic>
        <p:nvPicPr>
          <p:cNvPr id="181" name="Google Shape;181;p24"/>
          <p:cNvPicPr preferRelativeResize="0">
            <a:picLocks noGrp="1"/>
          </p:cNvPicPr>
          <p:nvPr>
            <p:ph type="body" idx="4294967295"/>
          </p:nvPr>
        </p:nvPicPr>
        <p:blipFill rotWithShape="1">
          <a:blip r:embed="rId3">
            <a:alphaModFix/>
          </a:blip>
          <a:srcRect/>
          <a:stretch/>
        </p:blipFill>
        <p:spPr>
          <a:xfrm>
            <a:off x="792500" y="2383489"/>
            <a:ext cx="3301800" cy="3085200"/>
          </a:xfrm>
          <a:prstGeom prst="rect">
            <a:avLst/>
          </a:prstGeom>
          <a:noFill/>
          <a:ln>
            <a:noFill/>
          </a:ln>
        </p:spPr>
      </p:pic>
      <p:pic>
        <p:nvPicPr>
          <p:cNvPr id="182" name="Google Shape;182;p24"/>
          <p:cNvPicPr preferRelativeResize="0"/>
          <p:nvPr/>
        </p:nvPicPr>
        <p:blipFill rotWithShape="1">
          <a:blip r:embed="rId4">
            <a:alphaModFix/>
          </a:blip>
          <a:srcRect/>
          <a:stretch/>
        </p:blipFill>
        <p:spPr>
          <a:xfrm>
            <a:off x="847975" y="5534725"/>
            <a:ext cx="5059826" cy="1295500"/>
          </a:xfrm>
          <a:prstGeom prst="rect">
            <a:avLst/>
          </a:prstGeom>
          <a:noFill/>
          <a:ln>
            <a:noFill/>
          </a:ln>
        </p:spPr>
      </p:pic>
      <p:grpSp>
        <p:nvGrpSpPr>
          <p:cNvPr id="183" name="Google Shape;183;p24"/>
          <p:cNvGrpSpPr/>
          <p:nvPr/>
        </p:nvGrpSpPr>
        <p:grpSpPr>
          <a:xfrm>
            <a:off x="4193817" y="1941722"/>
            <a:ext cx="4191599" cy="3936129"/>
            <a:chOff x="889215" y="79798"/>
            <a:chExt cx="6007738" cy="5978324"/>
          </a:xfrm>
        </p:grpSpPr>
        <p:sp>
          <p:nvSpPr>
            <p:cNvPr id="184" name="Google Shape;184;p24"/>
            <p:cNvSpPr/>
            <p:nvPr/>
          </p:nvSpPr>
          <p:spPr>
            <a:xfrm>
              <a:off x="1421218" y="398999"/>
              <a:ext cx="5156100" cy="5260500"/>
            </a:xfrm>
            <a:prstGeom prst="pie">
              <a:avLst>
                <a:gd name="adj1" fmla="val 16200000"/>
                <a:gd name="adj2" fmla="val 1800000"/>
              </a:avLst>
            </a:prstGeom>
            <a:solidFill>
              <a:srgbClr val="FA8C2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185" name="Google Shape;185;p24"/>
            <p:cNvSpPr txBox="1"/>
            <p:nvPr/>
          </p:nvSpPr>
          <p:spPr>
            <a:xfrm>
              <a:off x="4247818" y="1641492"/>
              <a:ext cx="2014800" cy="15345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Rokkitt"/>
                <a:buNone/>
              </a:pPr>
              <a:r>
                <a:rPr lang="en-US" sz="2400" b="1" i="0" u="none" strike="noStrike" cap="none">
                  <a:solidFill>
                    <a:schemeClr val="lt1"/>
                  </a:solidFill>
                  <a:latin typeface="Rokkitt"/>
                  <a:ea typeface="Rokkitt"/>
                  <a:cs typeface="Rokkitt"/>
                  <a:sym typeface="Rokkitt"/>
                </a:rPr>
                <a:t>Step 2</a:t>
              </a:r>
              <a:endParaRPr sz="2400" b="1" i="0" u="none" strike="noStrike" cap="none">
                <a:solidFill>
                  <a:schemeClr val="lt1"/>
                </a:solidFill>
                <a:latin typeface="Rokkitt"/>
                <a:ea typeface="Rokkitt"/>
                <a:cs typeface="Rokkitt"/>
                <a:sym typeface="Rokkitt"/>
              </a:endParaRPr>
            </a:p>
            <a:p>
              <a:pPr marL="0" marR="0" lvl="0" indent="0" algn="ctr" rtl="0">
                <a:lnSpc>
                  <a:spcPct val="90000"/>
                </a:lnSpc>
                <a:spcBef>
                  <a:spcPts val="0"/>
                </a:spcBef>
                <a:spcAft>
                  <a:spcPts val="0"/>
                </a:spcAft>
                <a:buClr>
                  <a:schemeClr val="lt1"/>
                </a:buClr>
                <a:buSzPts val="2500"/>
                <a:buFont typeface="Rokkitt"/>
                <a:buNone/>
              </a:pPr>
              <a:r>
                <a:rPr lang="en-US" sz="2400" b="0" i="0" u="none" strike="noStrike" cap="none">
                  <a:solidFill>
                    <a:schemeClr val="lt1"/>
                  </a:solidFill>
                  <a:latin typeface="Rokkitt"/>
                  <a:ea typeface="Rokkitt"/>
                  <a:cs typeface="Rokkitt"/>
                  <a:sym typeface="Rokkitt"/>
                </a:rPr>
                <a:t>Prepare students </a:t>
              </a:r>
              <a:endParaRPr sz="2400" b="0" i="0" u="none" strike="noStrike" cap="none">
                <a:solidFill>
                  <a:schemeClr val="dk1"/>
                </a:solidFill>
                <a:latin typeface="Cabin"/>
                <a:ea typeface="Cabin"/>
                <a:cs typeface="Cabin"/>
                <a:sym typeface="Cabin"/>
              </a:endParaRPr>
            </a:p>
          </p:txBody>
        </p:sp>
        <p:sp>
          <p:nvSpPr>
            <p:cNvPr id="186" name="Google Shape;186;p24"/>
            <p:cNvSpPr/>
            <p:nvPr/>
          </p:nvSpPr>
          <p:spPr>
            <a:xfrm>
              <a:off x="1315027" y="583141"/>
              <a:ext cx="5156100" cy="5156100"/>
            </a:xfrm>
            <a:prstGeom prst="pie">
              <a:avLst>
                <a:gd name="adj1" fmla="val 1800000"/>
                <a:gd name="adj2" fmla="val 9000000"/>
              </a:avLst>
            </a:prstGeom>
            <a:solidFill>
              <a:srgbClr val="FA8C2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187" name="Google Shape;187;p24"/>
            <p:cNvSpPr txBox="1"/>
            <p:nvPr/>
          </p:nvSpPr>
          <p:spPr>
            <a:xfrm>
              <a:off x="2542694" y="3928533"/>
              <a:ext cx="2762100" cy="13503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Rokkitt"/>
                <a:buNone/>
              </a:pPr>
              <a:r>
                <a:rPr lang="en-US" sz="2400" b="1" i="0" u="none" strike="noStrike" cap="none">
                  <a:solidFill>
                    <a:schemeClr val="lt1"/>
                  </a:solidFill>
                  <a:latin typeface="Rokkitt"/>
                  <a:ea typeface="Rokkitt"/>
                  <a:cs typeface="Rokkitt"/>
                  <a:sym typeface="Rokkitt"/>
                </a:rPr>
                <a:t>Step 3</a:t>
              </a:r>
              <a:endParaRPr sz="2400" b="1" i="0" u="none" strike="noStrike" cap="none">
                <a:solidFill>
                  <a:schemeClr val="lt1"/>
                </a:solidFill>
                <a:latin typeface="Rokkitt"/>
                <a:ea typeface="Rokkitt"/>
                <a:cs typeface="Rokkitt"/>
                <a:sym typeface="Rokkitt"/>
              </a:endParaRPr>
            </a:p>
            <a:p>
              <a:pPr marL="0" marR="0" lvl="0" indent="0" algn="ctr" rtl="0">
                <a:lnSpc>
                  <a:spcPct val="90000"/>
                </a:lnSpc>
                <a:spcBef>
                  <a:spcPts val="0"/>
                </a:spcBef>
                <a:spcAft>
                  <a:spcPts val="0"/>
                </a:spcAft>
                <a:buClr>
                  <a:schemeClr val="lt1"/>
                </a:buClr>
                <a:buSzPts val="2500"/>
                <a:buFont typeface="Rokkitt"/>
                <a:buNone/>
              </a:pPr>
              <a:r>
                <a:rPr lang="en-US" sz="2400" b="0" i="0" u="none" strike="noStrike" cap="none">
                  <a:solidFill>
                    <a:schemeClr val="lt1"/>
                  </a:solidFill>
                  <a:latin typeface="Rokkitt"/>
                  <a:ea typeface="Rokkitt"/>
                  <a:cs typeface="Rokkitt"/>
                  <a:sym typeface="Rokkitt"/>
                </a:rPr>
                <a:t> Authentic practice </a:t>
              </a:r>
              <a:endParaRPr sz="2400" b="0" i="0" u="none" strike="noStrike" cap="none">
                <a:solidFill>
                  <a:schemeClr val="dk1"/>
                </a:solidFill>
                <a:latin typeface="Cabin"/>
                <a:ea typeface="Cabin"/>
                <a:cs typeface="Cabin"/>
                <a:sym typeface="Cabin"/>
              </a:endParaRPr>
            </a:p>
          </p:txBody>
        </p:sp>
        <p:sp>
          <p:nvSpPr>
            <p:cNvPr id="188" name="Google Shape;188;p24"/>
            <p:cNvSpPr/>
            <p:nvPr/>
          </p:nvSpPr>
          <p:spPr>
            <a:xfrm>
              <a:off x="1208834" y="398991"/>
              <a:ext cx="5156100" cy="5156100"/>
            </a:xfrm>
            <a:prstGeom prst="pie">
              <a:avLst>
                <a:gd name="adj1" fmla="val 9000000"/>
                <a:gd name="adj2" fmla="val 16200000"/>
              </a:avLst>
            </a:prstGeom>
            <a:solidFill>
              <a:srgbClr val="FA8C2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189" name="Google Shape;189;p24"/>
            <p:cNvSpPr txBox="1"/>
            <p:nvPr/>
          </p:nvSpPr>
          <p:spPr>
            <a:xfrm>
              <a:off x="1854630" y="1572288"/>
              <a:ext cx="2014800" cy="1534500"/>
            </a:xfrm>
            <a:prstGeom prst="rect">
              <a:avLst/>
            </a:prstGeom>
            <a:noFill/>
            <a:ln>
              <a:noFill/>
            </a:ln>
          </p:spPr>
          <p:txBody>
            <a:bodyPr spcFirstLastPara="1" wrap="square" lIns="31750" tIns="31750" rIns="31750" bIns="3175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1" i="0" u="none" strike="noStrike" cap="none" dirty="0">
                  <a:solidFill>
                    <a:schemeClr val="lt1"/>
                  </a:solidFill>
                  <a:latin typeface="Rokkitt"/>
                  <a:ea typeface="Rokkitt"/>
                  <a:cs typeface="Rokkitt"/>
                  <a:sym typeface="Rokkitt"/>
                </a:rPr>
                <a:t>Step 1</a:t>
              </a:r>
              <a:endParaRPr sz="2400" b="1" i="0" u="none" strike="noStrike" cap="none" dirty="0">
                <a:solidFill>
                  <a:schemeClr val="lt1"/>
                </a:solidFill>
                <a:latin typeface="Rokkitt"/>
                <a:ea typeface="Rokkitt"/>
                <a:cs typeface="Rokkitt"/>
                <a:sym typeface="Rokkitt"/>
              </a:endParaRPr>
            </a:p>
            <a:p>
              <a:pPr marL="0" marR="0" lvl="0" indent="0" algn="l" rtl="0">
                <a:lnSpc>
                  <a:spcPct val="90000"/>
                </a:lnSpc>
                <a:spcBef>
                  <a:spcPts val="0"/>
                </a:spcBef>
                <a:spcAft>
                  <a:spcPts val="0"/>
                </a:spcAft>
                <a:buClr>
                  <a:srgbClr val="000000"/>
                </a:buClr>
                <a:buSzPts val="2400"/>
                <a:buFont typeface="Arial"/>
                <a:buNone/>
              </a:pPr>
              <a:r>
                <a:rPr lang="en-US" sz="2400" b="0" i="0" u="none" strike="noStrike" cap="none" dirty="0">
                  <a:solidFill>
                    <a:schemeClr val="lt1"/>
                  </a:solidFill>
                  <a:latin typeface="Rokkitt"/>
                  <a:ea typeface="Rokkitt"/>
                  <a:cs typeface="Rokkitt"/>
                  <a:sym typeface="Rokkitt"/>
                </a:rPr>
                <a:t>Set a purpose</a:t>
              </a:r>
              <a:endParaRPr sz="2400" b="0" i="0" u="none" strike="noStrike" cap="none" dirty="0">
                <a:solidFill>
                  <a:schemeClr val="lt1"/>
                </a:solidFill>
                <a:latin typeface="Rokkitt"/>
                <a:ea typeface="Rokkitt"/>
                <a:cs typeface="Rokkitt"/>
                <a:sym typeface="Rokkitt"/>
              </a:endParaRPr>
            </a:p>
          </p:txBody>
        </p:sp>
        <p:sp>
          <p:nvSpPr>
            <p:cNvPr id="190" name="Google Shape;190;p24"/>
            <p:cNvSpPr/>
            <p:nvPr/>
          </p:nvSpPr>
          <p:spPr>
            <a:xfrm>
              <a:off x="1102453" y="79798"/>
              <a:ext cx="5794500" cy="5794500"/>
            </a:xfrm>
            <a:custGeom>
              <a:avLst/>
              <a:gdLst/>
              <a:ahLst/>
              <a:cxnLst/>
              <a:rect l="l" t="t" r="r" b="b"/>
              <a:pathLst>
                <a:path w="120000" h="120000" extrusionOk="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rgbClr val="FDC3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191" name="Google Shape;191;p24"/>
            <p:cNvSpPr/>
            <p:nvPr/>
          </p:nvSpPr>
          <p:spPr>
            <a:xfrm>
              <a:off x="995834" y="263622"/>
              <a:ext cx="5794500" cy="5794500"/>
            </a:xfrm>
            <a:custGeom>
              <a:avLst/>
              <a:gdLst/>
              <a:ahLst/>
              <a:cxnLst/>
              <a:rect l="l" t="t" r="r" b="b"/>
              <a:pathLst>
                <a:path w="120000" h="120000" extrusionOk="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solidFill>
              <a:srgbClr val="FDC3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192" name="Google Shape;192;p24"/>
            <p:cNvSpPr/>
            <p:nvPr/>
          </p:nvSpPr>
          <p:spPr>
            <a:xfrm>
              <a:off x="889215" y="79798"/>
              <a:ext cx="5794500" cy="5794500"/>
            </a:xfrm>
            <a:custGeom>
              <a:avLst/>
              <a:gdLst/>
              <a:ahLst/>
              <a:cxnLst/>
              <a:rect l="l" t="t" r="r" b="b"/>
              <a:pathLst>
                <a:path w="120000" h="120000" extrusionOk="0">
                  <a:moveTo>
                    <a:pt x="11561" y="87966"/>
                  </a:moveTo>
                  <a:lnTo>
                    <a:pt x="11561" y="87966"/>
                  </a:lnTo>
                  <a:cubicBezTo>
                    <a:pt x="2017" y="71436"/>
                    <a:pt x="1562" y="51181"/>
                    <a:pt x="10353" y="34238"/>
                  </a:cubicBezTo>
                  <a:cubicBezTo>
                    <a:pt x="19144" y="17296"/>
                    <a:pt x="35968" y="6007"/>
                    <a:pt x="54979" y="4293"/>
                  </a:cubicBezTo>
                  <a:lnTo>
                    <a:pt x="54979" y="239"/>
                  </a:lnTo>
                  <a:lnTo>
                    <a:pt x="60009" y="7118"/>
                  </a:lnTo>
                  <a:lnTo>
                    <a:pt x="54977" y="14476"/>
                  </a:lnTo>
                  <a:lnTo>
                    <a:pt x="54978" y="10423"/>
                  </a:lnTo>
                  <a:lnTo>
                    <a:pt x="54978" y="10423"/>
                  </a:lnTo>
                  <a:cubicBezTo>
                    <a:pt x="38157" y="12127"/>
                    <a:pt x="23347" y="22244"/>
                    <a:pt x="15643" y="37294"/>
                  </a:cubicBezTo>
                  <a:cubicBezTo>
                    <a:pt x="7939" y="52344"/>
                    <a:pt x="8392" y="70273"/>
                    <a:pt x="16845" y="84915"/>
                  </a:cubicBezTo>
                  <a:close/>
                </a:path>
              </a:pathLst>
            </a:custGeom>
            <a:solidFill>
              <a:srgbClr val="FDC3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grpSp>
      <p:pic>
        <p:nvPicPr>
          <p:cNvPr id="193" name="Google Shape;193;p24"/>
          <p:cNvPicPr preferRelativeResize="0"/>
          <p:nvPr/>
        </p:nvPicPr>
        <p:blipFill rotWithShape="1">
          <a:blip r:embed="rId5">
            <a:alphaModFix/>
          </a:blip>
          <a:srcRect/>
          <a:stretch/>
        </p:blipFill>
        <p:spPr>
          <a:xfrm>
            <a:off x="8333250" y="2582075"/>
            <a:ext cx="3503000" cy="2756076"/>
          </a:xfrm>
          <a:prstGeom prst="rect">
            <a:avLst/>
          </a:prstGeom>
          <a:noFill/>
          <a:ln>
            <a:noFill/>
          </a:ln>
        </p:spPr>
      </p:pic>
      <p:sp>
        <p:nvSpPr>
          <p:cNvPr id="194" name="Google Shape;194;p24"/>
          <p:cNvSpPr/>
          <p:nvPr/>
        </p:nvSpPr>
        <p:spPr>
          <a:xfrm>
            <a:off x="2746497" y="1559033"/>
            <a:ext cx="2937164" cy="779890"/>
          </a:xfrm>
          <a:prstGeom prst="uturnArrow">
            <a:avLst>
              <a:gd name="adj1" fmla="val 25000"/>
              <a:gd name="adj2" fmla="val 25000"/>
              <a:gd name="adj3" fmla="val 25000"/>
              <a:gd name="adj4" fmla="val 43750"/>
              <a:gd name="adj5" fmla="val 75000"/>
            </a:avLst>
          </a:prstGeom>
          <a:solidFill>
            <a:schemeClr val="accent1"/>
          </a:solidFill>
          <a:ln w="25400" cap="flat" cmpd="sng">
            <a:solidFill>
              <a:srgbClr val="9F64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95" name="Google Shape;195;p24"/>
          <p:cNvPicPr preferRelativeResize="0"/>
          <p:nvPr/>
        </p:nvPicPr>
        <p:blipFill rotWithShape="1">
          <a:blip r:embed="rId6">
            <a:alphaModFix/>
          </a:blip>
          <a:srcRect/>
          <a:stretch/>
        </p:blipFill>
        <p:spPr>
          <a:xfrm>
            <a:off x="7411801" y="1494166"/>
            <a:ext cx="2962913" cy="804742"/>
          </a:xfrm>
          <a:prstGeom prst="rect">
            <a:avLst/>
          </a:prstGeom>
          <a:noFill/>
          <a:ln>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fill="hold"/>
                                        <p:tgtEl>
                                          <p:spTgt spid="181"/>
                                        </p:tgtEl>
                                        <p:attrNameLst>
                                          <p:attrName>ppt_x</p:attrName>
                                        </p:attrNameLst>
                                      </p:cBhvr>
                                      <p:tavLst>
                                        <p:tav tm="0">
                                          <p:val>
                                            <p:strVal val="#ppt_x"/>
                                          </p:val>
                                        </p:tav>
                                        <p:tav tm="100000">
                                          <p:val>
                                            <p:strVal val="#ppt_x"/>
                                          </p:val>
                                        </p:tav>
                                      </p:tavLst>
                                    </p:anim>
                                    <p:anim calcmode="lin" valueType="num">
                                      <p:cBhvr additive="base">
                                        <p:cTn id="8" dur="500" fill="hold"/>
                                        <p:tgtEl>
                                          <p:spTgt spid="1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3"/>
                                        </p:tgtEl>
                                        <p:attrNameLst>
                                          <p:attrName>style.visibility</p:attrName>
                                        </p:attrNameLst>
                                      </p:cBhvr>
                                      <p:to>
                                        <p:strVal val="visible"/>
                                      </p:to>
                                    </p:set>
                                    <p:anim calcmode="lin" valueType="num">
                                      <p:cBhvr additive="base">
                                        <p:cTn id="13" dur="500" fill="hold"/>
                                        <p:tgtEl>
                                          <p:spTgt spid="183"/>
                                        </p:tgtEl>
                                        <p:attrNameLst>
                                          <p:attrName>ppt_x</p:attrName>
                                        </p:attrNameLst>
                                      </p:cBhvr>
                                      <p:tavLst>
                                        <p:tav tm="0">
                                          <p:val>
                                            <p:strVal val="#ppt_x"/>
                                          </p:val>
                                        </p:tav>
                                        <p:tav tm="100000">
                                          <p:val>
                                            <p:strVal val="#ppt_x"/>
                                          </p:val>
                                        </p:tav>
                                      </p:tavLst>
                                    </p:anim>
                                    <p:anim calcmode="lin" valueType="num">
                                      <p:cBhvr additive="base">
                                        <p:cTn id="14"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3"/>
                                        </p:tgtEl>
                                        <p:attrNameLst>
                                          <p:attrName>style.visibility</p:attrName>
                                        </p:attrNameLst>
                                      </p:cBhvr>
                                      <p:to>
                                        <p:strVal val="visible"/>
                                      </p:to>
                                    </p:set>
                                    <p:anim calcmode="lin" valueType="num">
                                      <p:cBhvr additive="base">
                                        <p:cTn id="19" dur="500" fill="hold"/>
                                        <p:tgtEl>
                                          <p:spTgt spid="193"/>
                                        </p:tgtEl>
                                        <p:attrNameLst>
                                          <p:attrName>ppt_x</p:attrName>
                                        </p:attrNameLst>
                                      </p:cBhvr>
                                      <p:tavLst>
                                        <p:tav tm="0">
                                          <p:val>
                                            <p:strVal val="#ppt_x"/>
                                          </p:val>
                                        </p:tav>
                                        <p:tav tm="100000">
                                          <p:val>
                                            <p:strVal val="#ppt_x"/>
                                          </p:val>
                                        </p:tav>
                                      </p:tavLst>
                                    </p:anim>
                                    <p:anim calcmode="lin" valueType="num">
                                      <p:cBhvr additive="base">
                                        <p:cTn id="20" dur="500" fill="hold"/>
                                        <p:tgtEl>
                                          <p:spTgt spid="1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5"/>
          <p:cNvPicPr preferRelativeResize="0"/>
          <p:nvPr/>
        </p:nvPicPr>
        <p:blipFill rotWithShape="1">
          <a:blip r:embed="rId3">
            <a:alphaModFix/>
          </a:blip>
          <a:srcRect/>
          <a:stretch/>
        </p:blipFill>
        <p:spPr>
          <a:xfrm>
            <a:off x="4394100" y="0"/>
            <a:ext cx="4685353" cy="6626700"/>
          </a:xfrm>
          <a:prstGeom prst="rect">
            <a:avLst/>
          </a:prstGeom>
          <a:noFill/>
          <a:ln>
            <a:noFill/>
          </a:ln>
        </p:spPr>
      </p:pic>
      <p:sp>
        <p:nvSpPr>
          <p:cNvPr id="201" name="Google Shape;201;p25"/>
          <p:cNvSpPr/>
          <p:nvPr/>
        </p:nvSpPr>
        <p:spPr>
          <a:xfrm>
            <a:off x="5695975" y="6163050"/>
            <a:ext cx="5733900" cy="57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100"/>
              <a:buFont typeface="Open Sans"/>
              <a:buNone/>
            </a:pPr>
            <a:endParaRPr sz="1100" b="0" i="0" u="none" strike="noStrike" cap="none">
              <a:solidFill>
                <a:srgbClr val="CC0000"/>
              </a:solidFill>
              <a:latin typeface="Rokkitt"/>
              <a:ea typeface="Rokkitt"/>
              <a:cs typeface="Rokkitt"/>
              <a:sym typeface="Rokkitt"/>
            </a:endParaRPr>
          </a:p>
        </p:txBody>
      </p:sp>
      <p:sp>
        <p:nvSpPr>
          <p:cNvPr id="202" name="Google Shape;202;p25"/>
          <p:cNvSpPr txBox="1"/>
          <p:nvPr/>
        </p:nvSpPr>
        <p:spPr>
          <a:xfrm>
            <a:off x="227085" y="281078"/>
            <a:ext cx="5093100" cy="850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4000"/>
              <a:buFont typeface="Rokkitt"/>
              <a:buNone/>
            </a:pPr>
            <a:endParaRPr sz="4000" b="0" i="0" u="none" strike="noStrike" cap="none">
              <a:solidFill>
                <a:schemeClr val="accent1"/>
              </a:solidFill>
              <a:latin typeface="Rokkitt"/>
              <a:ea typeface="Rokkitt"/>
              <a:cs typeface="Rokkitt"/>
              <a:sym typeface="Rokkitt"/>
            </a:endParaRPr>
          </a:p>
        </p:txBody>
      </p:sp>
      <p:pic>
        <p:nvPicPr>
          <p:cNvPr id="203" name="Google Shape;203;p25"/>
          <p:cNvPicPr preferRelativeResize="0"/>
          <p:nvPr/>
        </p:nvPicPr>
        <p:blipFill rotWithShape="1">
          <a:blip r:embed="rId4">
            <a:alphaModFix/>
          </a:blip>
          <a:srcRect/>
          <a:stretch/>
        </p:blipFill>
        <p:spPr>
          <a:xfrm>
            <a:off x="847975" y="5714550"/>
            <a:ext cx="3634525" cy="1115675"/>
          </a:xfrm>
          <a:prstGeom prst="rect">
            <a:avLst/>
          </a:prstGeom>
          <a:noFill/>
          <a:ln>
            <a:noFill/>
          </a:ln>
        </p:spPr>
      </p:pic>
      <p:sp>
        <p:nvSpPr>
          <p:cNvPr id="204" name="Google Shape;204;p25"/>
          <p:cNvSpPr txBox="1"/>
          <p:nvPr/>
        </p:nvSpPr>
        <p:spPr>
          <a:xfrm>
            <a:off x="1218750" y="381000"/>
            <a:ext cx="2757600" cy="133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660000"/>
                </a:solidFill>
                <a:latin typeface="Arial"/>
                <a:ea typeface="Arial"/>
                <a:cs typeface="Arial"/>
                <a:sym typeface="Arial"/>
              </a:rPr>
              <a:t>Step One </a:t>
            </a:r>
            <a:endParaRPr sz="3600" b="1" i="0" u="none" strike="noStrike" cap="none">
              <a:solidFill>
                <a:srgbClr val="660000"/>
              </a:solidFill>
              <a:latin typeface="Arial"/>
              <a:ea typeface="Arial"/>
              <a:cs typeface="Arial"/>
              <a:sym typeface="Arial"/>
            </a:endParaRPr>
          </a:p>
        </p:txBody>
      </p:sp>
      <p:sp>
        <p:nvSpPr>
          <p:cNvPr id="205" name="Google Shape;205;p25"/>
          <p:cNvSpPr txBox="1"/>
          <p:nvPr/>
        </p:nvSpPr>
        <p:spPr>
          <a:xfrm>
            <a:off x="9450400" y="5577300"/>
            <a:ext cx="2593800" cy="98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a:solidFill>
                  <a:schemeClr val="accent3"/>
                </a:solidFill>
                <a:latin typeface="Rokkitt"/>
                <a:ea typeface="Rokkitt"/>
                <a:cs typeface="Rokkitt"/>
                <a:sym typeface="Rokkitt"/>
              </a:rPr>
              <a:t>Wilson, K., Sautter, E., &amp; Hutchison, E. (2011). </a:t>
            </a:r>
            <a:r>
              <a:rPr lang="en-US" sz="1100" i="1">
                <a:solidFill>
                  <a:schemeClr val="accent3"/>
                </a:solidFill>
                <a:latin typeface="Rokkitt"/>
                <a:ea typeface="Rokkitt"/>
                <a:cs typeface="Rokkitt"/>
                <a:sym typeface="Rokkitt"/>
              </a:rPr>
              <a:t>Whole</a:t>
            </a:r>
            <a:r>
              <a:rPr lang="en-US" sz="1100">
                <a:solidFill>
                  <a:schemeClr val="accent3"/>
                </a:solidFill>
                <a:latin typeface="Rokkitt"/>
                <a:ea typeface="Rokkitt"/>
                <a:cs typeface="Rokkitt"/>
                <a:sym typeface="Rokkitt"/>
              </a:rPr>
              <a:t> </a:t>
            </a:r>
            <a:r>
              <a:rPr lang="en-US" sz="1100" i="1">
                <a:solidFill>
                  <a:schemeClr val="accent3"/>
                </a:solidFill>
                <a:latin typeface="Rokkitt"/>
                <a:ea typeface="Rokkitt"/>
                <a:cs typeface="Rokkitt"/>
                <a:sym typeface="Rokkitt"/>
              </a:rPr>
              <a:t>body listening Larry at school!</a:t>
            </a:r>
            <a:r>
              <a:rPr lang="en-US" sz="1100">
                <a:solidFill>
                  <a:schemeClr val="accent3"/>
                </a:solidFill>
                <a:latin typeface="Rokkitt"/>
                <a:ea typeface="Rokkitt"/>
                <a:cs typeface="Rokkitt"/>
                <a:sym typeface="Rokkitt"/>
              </a:rPr>
              <a:t> San Jose, CA:SocialThinking.com</a:t>
            </a:r>
            <a:endParaRPr sz="110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fill="hold"/>
                                        <p:tgtEl>
                                          <p:spTgt spid="200"/>
                                        </p:tgtEl>
                                        <p:attrNameLst>
                                          <p:attrName>ppt_x</p:attrName>
                                        </p:attrNameLst>
                                      </p:cBhvr>
                                      <p:tavLst>
                                        <p:tav tm="0">
                                          <p:val>
                                            <p:strVal val="#ppt_x"/>
                                          </p:val>
                                        </p:tav>
                                        <p:tav tm="100000">
                                          <p:val>
                                            <p:strVal val="#ppt_x"/>
                                          </p:val>
                                        </p:tav>
                                      </p:tavLst>
                                    </p:anim>
                                    <p:anim calcmode="lin" valueType="num">
                                      <p:cBhvr additive="base">
                                        <p:cTn id="8" dur="500" fill="hold"/>
                                        <p:tgtEl>
                                          <p:spTgt spid="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pSp>
        <p:nvGrpSpPr>
          <p:cNvPr id="210" name="Google Shape;210;p26"/>
          <p:cNvGrpSpPr/>
          <p:nvPr/>
        </p:nvGrpSpPr>
        <p:grpSpPr>
          <a:xfrm>
            <a:off x="3005536" y="258207"/>
            <a:ext cx="6372499" cy="5738078"/>
            <a:chOff x="889215" y="79798"/>
            <a:chExt cx="6007824" cy="5978410"/>
          </a:xfrm>
        </p:grpSpPr>
        <p:sp>
          <p:nvSpPr>
            <p:cNvPr id="211" name="Google Shape;211;p26"/>
            <p:cNvSpPr/>
            <p:nvPr/>
          </p:nvSpPr>
          <p:spPr>
            <a:xfrm>
              <a:off x="1421218" y="398999"/>
              <a:ext cx="5156100" cy="5260500"/>
            </a:xfrm>
            <a:prstGeom prst="pie">
              <a:avLst>
                <a:gd name="adj1" fmla="val 16200000"/>
                <a:gd name="adj2" fmla="val 1800000"/>
              </a:avLst>
            </a:prstGeom>
            <a:solidFill>
              <a:srgbClr val="FA8C2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12" name="Google Shape;212;p26"/>
            <p:cNvSpPr txBox="1"/>
            <p:nvPr/>
          </p:nvSpPr>
          <p:spPr>
            <a:xfrm>
              <a:off x="4247818" y="1641492"/>
              <a:ext cx="2014800" cy="15345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Rokkitt"/>
                <a:buNone/>
              </a:pPr>
              <a:r>
                <a:rPr lang="en-US" sz="2500" b="0" i="0" u="none" strike="noStrike" cap="none" dirty="0">
                  <a:solidFill>
                    <a:schemeClr val="lt1"/>
                  </a:solidFill>
                  <a:latin typeface="Rokkitt"/>
                  <a:ea typeface="Rokkitt"/>
                  <a:cs typeface="Rokkitt"/>
                  <a:sym typeface="Rokkitt"/>
                </a:rPr>
                <a:t>Step 2</a:t>
              </a:r>
              <a:endParaRPr sz="2500" b="0" i="0" u="none" strike="noStrike" cap="none" dirty="0">
                <a:solidFill>
                  <a:schemeClr val="lt1"/>
                </a:solidFill>
                <a:latin typeface="Rokkitt"/>
                <a:ea typeface="Rokkitt"/>
                <a:cs typeface="Rokkitt"/>
                <a:sym typeface="Rokkitt"/>
              </a:endParaRPr>
            </a:p>
            <a:p>
              <a:pPr marL="0" marR="0" lvl="0" indent="0" algn="ctr" rtl="0">
                <a:lnSpc>
                  <a:spcPct val="90000"/>
                </a:lnSpc>
                <a:spcBef>
                  <a:spcPts val="0"/>
                </a:spcBef>
                <a:spcAft>
                  <a:spcPts val="0"/>
                </a:spcAft>
                <a:buClr>
                  <a:schemeClr val="lt1"/>
                </a:buClr>
                <a:buSzPts val="2500"/>
                <a:buFont typeface="Rokkitt"/>
                <a:buNone/>
              </a:pPr>
              <a:r>
                <a:rPr lang="en-US" sz="2500" b="0" i="0" u="none" strike="noStrike" cap="none" dirty="0">
                  <a:solidFill>
                    <a:schemeClr val="lt1"/>
                  </a:solidFill>
                  <a:latin typeface="Rokkitt"/>
                  <a:ea typeface="Rokkitt"/>
                  <a:cs typeface="Rokkitt"/>
                  <a:sym typeface="Rokkitt"/>
                </a:rPr>
                <a:t>Prepare students </a:t>
              </a:r>
              <a:endParaRPr sz="1800" b="0" i="0" u="none" strike="noStrike" cap="none" dirty="0">
                <a:solidFill>
                  <a:schemeClr val="dk1"/>
                </a:solidFill>
                <a:latin typeface="Cabin"/>
                <a:ea typeface="Cabin"/>
                <a:cs typeface="Cabin"/>
                <a:sym typeface="Cabin"/>
              </a:endParaRPr>
            </a:p>
          </p:txBody>
        </p:sp>
        <p:sp>
          <p:nvSpPr>
            <p:cNvPr id="213" name="Google Shape;213;p26"/>
            <p:cNvSpPr/>
            <p:nvPr/>
          </p:nvSpPr>
          <p:spPr>
            <a:xfrm>
              <a:off x="1315027" y="583141"/>
              <a:ext cx="5156199" cy="5156199"/>
            </a:xfrm>
            <a:prstGeom prst="pie">
              <a:avLst>
                <a:gd name="adj1" fmla="val 1800000"/>
                <a:gd name="adj2" fmla="val 9000000"/>
              </a:avLst>
            </a:prstGeom>
            <a:solidFill>
              <a:srgbClr val="FA8C2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14" name="Google Shape;214;p26"/>
            <p:cNvSpPr txBox="1"/>
            <p:nvPr/>
          </p:nvSpPr>
          <p:spPr>
            <a:xfrm>
              <a:off x="2542694" y="3928533"/>
              <a:ext cx="2762249" cy="1350433"/>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Rokkitt"/>
                <a:buNone/>
              </a:pPr>
              <a:r>
                <a:rPr lang="en-US" sz="2500" b="0" i="0" u="none" strike="noStrike" cap="none">
                  <a:solidFill>
                    <a:schemeClr val="lt1"/>
                  </a:solidFill>
                  <a:latin typeface="Rokkitt"/>
                  <a:ea typeface="Rokkitt"/>
                  <a:cs typeface="Rokkitt"/>
                  <a:sym typeface="Rokkitt"/>
                </a:rPr>
                <a:t>Step 3</a:t>
              </a:r>
              <a:endParaRPr sz="2500" b="0" i="0" u="none" strike="noStrike" cap="none">
                <a:solidFill>
                  <a:schemeClr val="lt1"/>
                </a:solidFill>
                <a:latin typeface="Rokkitt"/>
                <a:ea typeface="Rokkitt"/>
                <a:cs typeface="Rokkitt"/>
                <a:sym typeface="Rokkitt"/>
              </a:endParaRPr>
            </a:p>
            <a:p>
              <a:pPr marL="0" marR="0" lvl="0" indent="0" algn="ctr" rtl="0">
                <a:lnSpc>
                  <a:spcPct val="90000"/>
                </a:lnSpc>
                <a:spcBef>
                  <a:spcPts val="0"/>
                </a:spcBef>
                <a:spcAft>
                  <a:spcPts val="0"/>
                </a:spcAft>
                <a:buClr>
                  <a:schemeClr val="lt1"/>
                </a:buClr>
                <a:buSzPts val="2500"/>
                <a:buFont typeface="Rokkitt"/>
                <a:buNone/>
              </a:pPr>
              <a:r>
                <a:rPr lang="en-US" sz="2500" b="0" i="0" u="none" strike="noStrike" cap="none">
                  <a:solidFill>
                    <a:schemeClr val="lt1"/>
                  </a:solidFill>
                  <a:latin typeface="Rokkitt"/>
                  <a:ea typeface="Rokkitt"/>
                  <a:cs typeface="Rokkitt"/>
                  <a:sym typeface="Rokkitt"/>
                </a:rPr>
                <a:t> Authentic practice </a:t>
              </a:r>
              <a:endParaRPr sz="1800" b="0" i="0" u="none" strike="noStrike" cap="none">
                <a:solidFill>
                  <a:schemeClr val="dk1"/>
                </a:solidFill>
                <a:latin typeface="Cabin"/>
                <a:ea typeface="Cabin"/>
                <a:cs typeface="Cabin"/>
                <a:sym typeface="Cabin"/>
              </a:endParaRPr>
            </a:p>
          </p:txBody>
        </p:sp>
        <p:sp>
          <p:nvSpPr>
            <p:cNvPr id="215" name="Google Shape;215;p26"/>
            <p:cNvSpPr/>
            <p:nvPr/>
          </p:nvSpPr>
          <p:spPr>
            <a:xfrm>
              <a:off x="1208834" y="398991"/>
              <a:ext cx="5156100" cy="5156100"/>
            </a:xfrm>
            <a:prstGeom prst="pie">
              <a:avLst>
                <a:gd name="adj1" fmla="val 9000000"/>
                <a:gd name="adj2" fmla="val 16200000"/>
              </a:avLst>
            </a:prstGeom>
            <a:solidFill>
              <a:srgbClr val="FA8C2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16" name="Google Shape;216;p26"/>
            <p:cNvSpPr txBox="1"/>
            <p:nvPr/>
          </p:nvSpPr>
          <p:spPr>
            <a:xfrm>
              <a:off x="1854630" y="1572288"/>
              <a:ext cx="2014800" cy="1534500"/>
            </a:xfrm>
            <a:prstGeom prst="rect">
              <a:avLst/>
            </a:prstGeom>
            <a:noFill/>
            <a:ln>
              <a:noFill/>
            </a:ln>
          </p:spPr>
          <p:txBody>
            <a:bodyPr spcFirstLastPara="1" wrap="square" lIns="31750" tIns="31750" rIns="31750" bIns="3175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Rokkitt"/>
                  <a:ea typeface="Rokkitt"/>
                  <a:cs typeface="Rokkitt"/>
                  <a:sym typeface="Rokkitt"/>
                </a:rPr>
                <a:t>Step 1</a:t>
              </a:r>
              <a:endParaRPr sz="2500" b="0" i="0" u="none" strike="noStrike" cap="none">
                <a:solidFill>
                  <a:schemeClr val="lt1"/>
                </a:solidFill>
                <a:latin typeface="Rokkitt"/>
                <a:ea typeface="Rokkitt"/>
                <a:cs typeface="Rokkitt"/>
                <a:sym typeface="Rokkitt"/>
              </a:endParaRPr>
            </a:p>
            <a:p>
              <a:pPr marL="0" marR="0" lvl="0" indent="0" algn="l"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Rokkitt"/>
                  <a:ea typeface="Rokkitt"/>
                  <a:cs typeface="Rokkitt"/>
                  <a:sym typeface="Rokkitt"/>
                </a:rPr>
                <a:t>Set a purpose</a:t>
              </a:r>
              <a:endParaRPr sz="2500" b="0" i="0" u="none" strike="noStrike" cap="none">
                <a:solidFill>
                  <a:schemeClr val="lt1"/>
                </a:solidFill>
                <a:latin typeface="Rokkitt"/>
                <a:ea typeface="Rokkitt"/>
                <a:cs typeface="Rokkitt"/>
                <a:sym typeface="Rokkitt"/>
              </a:endParaRPr>
            </a:p>
          </p:txBody>
        </p:sp>
        <p:sp>
          <p:nvSpPr>
            <p:cNvPr id="217" name="Google Shape;217;p26"/>
            <p:cNvSpPr/>
            <p:nvPr/>
          </p:nvSpPr>
          <p:spPr>
            <a:xfrm>
              <a:off x="1102453" y="79798"/>
              <a:ext cx="5794586" cy="5794586"/>
            </a:xfrm>
            <a:custGeom>
              <a:avLst/>
              <a:gdLst/>
              <a:ahLst/>
              <a:cxnLst/>
              <a:rect l="l" t="t" r="r" b="b"/>
              <a:pathLst>
                <a:path w="120000" h="120000" extrusionOk="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rgbClr val="FDC3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18" name="Google Shape;218;p26"/>
            <p:cNvSpPr/>
            <p:nvPr/>
          </p:nvSpPr>
          <p:spPr>
            <a:xfrm>
              <a:off x="995834" y="263622"/>
              <a:ext cx="5794586" cy="5794586"/>
            </a:xfrm>
            <a:custGeom>
              <a:avLst/>
              <a:gdLst/>
              <a:ahLst/>
              <a:cxnLst/>
              <a:rect l="l" t="t" r="r" b="b"/>
              <a:pathLst>
                <a:path w="120000" h="120000" extrusionOk="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solidFill>
              <a:srgbClr val="FDC3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19" name="Google Shape;219;p26"/>
            <p:cNvSpPr/>
            <p:nvPr/>
          </p:nvSpPr>
          <p:spPr>
            <a:xfrm>
              <a:off x="889215" y="79798"/>
              <a:ext cx="5794586" cy="5794586"/>
            </a:xfrm>
            <a:custGeom>
              <a:avLst/>
              <a:gdLst/>
              <a:ahLst/>
              <a:cxnLst/>
              <a:rect l="l" t="t" r="r" b="b"/>
              <a:pathLst>
                <a:path w="120000" h="120000" extrusionOk="0">
                  <a:moveTo>
                    <a:pt x="11561" y="87966"/>
                  </a:moveTo>
                  <a:lnTo>
                    <a:pt x="11561" y="87966"/>
                  </a:lnTo>
                  <a:cubicBezTo>
                    <a:pt x="2017" y="71436"/>
                    <a:pt x="1562" y="51181"/>
                    <a:pt x="10353" y="34238"/>
                  </a:cubicBezTo>
                  <a:cubicBezTo>
                    <a:pt x="19144" y="17296"/>
                    <a:pt x="35968" y="6007"/>
                    <a:pt x="54979" y="4293"/>
                  </a:cubicBezTo>
                  <a:lnTo>
                    <a:pt x="54979" y="239"/>
                  </a:lnTo>
                  <a:lnTo>
                    <a:pt x="60009" y="7118"/>
                  </a:lnTo>
                  <a:lnTo>
                    <a:pt x="54977" y="14476"/>
                  </a:lnTo>
                  <a:lnTo>
                    <a:pt x="54978" y="10423"/>
                  </a:lnTo>
                  <a:lnTo>
                    <a:pt x="54978" y="10423"/>
                  </a:lnTo>
                  <a:cubicBezTo>
                    <a:pt x="38157" y="12127"/>
                    <a:pt x="23347" y="22244"/>
                    <a:pt x="15643" y="37294"/>
                  </a:cubicBezTo>
                  <a:cubicBezTo>
                    <a:pt x="7939" y="52344"/>
                    <a:pt x="8392" y="70273"/>
                    <a:pt x="16845" y="84915"/>
                  </a:cubicBezTo>
                  <a:close/>
                </a:path>
              </a:pathLst>
            </a:custGeom>
            <a:solidFill>
              <a:srgbClr val="FDC3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grpSp>
      <p:sp>
        <p:nvSpPr>
          <p:cNvPr id="220" name="Google Shape;220;p26"/>
          <p:cNvSpPr txBox="1"/>
          <p:nvPr/>
        </p:nvSpPr>
        <p:spPr>
          <a:xfrm>
            <a:off x="9095330" y="6362700"/>
            <a:ext cx="27990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Rokkitt"/>
              <a:buNone/>
            </a:pPr>
            <a:r>
              <a:rPr lang="en-US" sz="1800" b="0" i="0" u="none" strike="noStrike" cap="none">
                <a:solidFill>
                  <a:srgbClr val="980000"/>
                </a:solidFill>
                <a:latin typeface="Rokkitt"/>
                <a:ea typeface="Rokkitt"/>
                <a:cs typeface="Rokkitt"/>
                <a:sym typeface="Rokkitt"/>
              </a:rPr>
              <a:t>Funk and Funk (1989)</a:t>
            </a:r>
            <a:endParaRPr sz="1800" b="0" i="0" u="none" strike="noStrike" cap="none">
              <a:solidFill>
                <a:srgbClr val="980000"/>
              </a:solidFill>
              <a:latin typeface="Cabin"/>
              <a:ea typeface="Cabin"/>
              <a:cs typeface="Cabin"/>
              <a:sym typeface="Cabin"/>
            </a:endParaRPr>
          </a:p>
        </p:txBody>
      </p:sp>
      <p:sp>
        <p:nvSpPr>
          <p:cNvPr id="221" name="Google Shape;221;p26"/>
          <p:cNvSpPr txBox="1"/>
          <p:nvPr/>
        </p:nvSpPr>
        <p:spPr>
          <a:xfrm>
            <a:off x="7883236" y="193964"/>
            <a:ext cx="3574473"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Rokkitt"/>
              <a:buNone/>
            </a:pPr>
            <a:endParaRPr sz="1800" b="0" i="0" u="none" strike="noStrike" cap="none">
              <a:solidFill>
                <a:schemeClr val="dk1"/>
              </a:solidFill>
              <a:latin typeface="Cabin"/>
              <a:ea typeface="Cabin"/>
              <a:cs typeface="Cabin"/>
              <a:sym typeface="Cabin"/>
            </a:endParaRPr>
          </a:p>
        </p:txBody>
      </p:sp>
      <p:pic>
        <p:nvPicPr>
          <p:cNvPr id="222" name="Google Shape;222;p26"/>
          <p:cNvPicPr preferRelativeResize="0"/>
          <p:nvPr/>
        </p:nvPicPr>
        <p:blipFill rotWithShape="1">
          <a:blip r:embed="rId3">
            <a:alphaModFix/>
          </a:blip>
          <a:srcRect/>
          <a:stretch/>
        </p:blipFill>
        <p:spPr>
          <a:xfrm>
            <a:off x="847975" y="5534725"/>
            <a:ext cx="5059826" cy="1295500"/>
          </a:xfrm>
          <a:prstGeom prst="rect">
            <a:avLst/>
          </a:prstGeom>
          <a:noFill/>
          <a:ln>
            <a:noFill/>
          </a:ln>
        </p:spPr>
      </p:pic>
      <p:sp>
        <p:nvSpPr>
          <p:cNvPr id="223" name="Google Shape;223;p26"/>
          <p:cNvSpPr txBox="1"/>
          <p:nvPr/>
        </p:nvSpPr>
        <p:spPr>
          <a:xfrm>
            <a:off x="1218750" y="381000"/>
            <a:ext cx="2757600" cy="133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660000"/>
                </a:solidFill>
                <a:latin typeface="Arial"/>
                <a:ea typeface="Arial"/>
                <a:cs typeface="Arial"/>
                <a:sym typeface="Arial"/>
              </a:rPr>
              <a:t>Step Two </a:t>
            </a:r>
            <a:endParaRPr sz="3600" b="1" i="0" u="none" strike="noStrike" cap="none">
              <a:solidFill>
                <a:srgbClr val="660000"/>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additive="base">
                                        <p:cTn id="7" dur="500" fill="hold"/>
                                        <p:tgtEl>
                                          <p:spTgt spid="210"/>
                                        </p:tgtEl>
                                        <p:attrNameLst>
                                          <p:attrName>ppt_x</p:attrName>
                                        </p:attrNameLst>
                                      </p:cBhvr>
                                      <p:tavLst>
                                        <p:tav tm="0">
                                          <p:val>
                                            <p:strVal val="#ppt_x"/>
                                          </p:val>
                                        </p:tav>
                                        <p:tav tm="100000">
                                          <p:val>
                                            <p:strVal val="#ppt_x"/>
                                          </p:val>
                                        </p:tav>
                                      </p:tavLst>
                                    </p:anim>
                                    <p:anim calcmode="lin" valueType="num">
                                      <p:cBhvr additive="base">
                                        <p:cTn id="8"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grpSp>
        <p:nvGrpSpPr>
          <p:cNvPr id="228" name="Google Shape;228;p27"/>
          <p:cNvGrpSpPr/>
          <p:nvPr/>
        </p:nvGrpSpPr>
        <p:grpSpPr>
          <a:xfrm>
            <a:off x="1012174" y="216912"/>
            <a:ext cx="4988826" cy="5081575"/>
            <a:chOff x="889215" y="79798"/>
            <a:chExt cx="6007738" cy="5978324"/>
          </a:xfrm>
        </p:grpSpPr>
        <p:sp>
          <p:nvSpPr>
            <p:cNvPr id="229" name="Google Shape;229;p27"/>
            <p:cNvSpPr/>
            <p:nvPr/>
          </p:nvSpPr>
          <p:spPr>
            <a:xfrm>
              <a:off x="1421218" y="398999"/>
              <a:ext cx="5156100" cy="5260500"/>
            </a:xfrm>
            <a:prstGeom prst="pie">
              <a:avLst>
                <a:gd name="adj1" fmla="val 16200000"/>
                <a:gd name="adj2" fmla="val 1800000"/>
              </a:avLst>
            </a:prstGeom>
            <a:solidFill>
              <a:srgbClr val="FA8C2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30" name="Google Shape;230;p27"/>
            <p:cNvSpPr txBox="1"/>
            <p:nvPr/>
          </p:nvSpPr>
          <p:spPr>
            <a:xfrm>
              <a:off x="4138658" y="1491615"/>
              <a:ext cx="2014800" cy="15345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Rokkitt"/>
                <a:buNone/>
              </a:pPr>
              <a:endParaRPr sz="1800" b="0" i="0" u="none" strike="noStrike" cap="none">
                <a:solidFill>
                  <a:schemeClr val="dk1"/>
                </a:solidFill>
                <a:latin typeface="Cabin"/>
                <a:ea typeface="Cabin"/>
                <a:cs typeface="Cabin"/>
                <a:sym typeface="Cabin"/>
              </a:endParaRPr>
            </a:p>
          </p:txBody>
        </p:sp>
        <p:sp>
          <p:nvSpPr>
            <p:cNvPr id="231" name="Google Shape;231;p27"/>
            <p:cNvSpPr/>
            <p:nvPr/>
          </p:nvSpPr>
          <p:spPr>
            <a:xfrm>
              <a:off x="1315027" y="583141"/>
              <a:ext cx="5156100" cy="5156100"/>
            </a:xfrm>
            <a:prstGeom prst="pie">
              <a:avLst>
                <a:gd name="adj1" fmla="val 1800000"/>
                <a:gd name="adj2" fmla="val 9000000"/>
              </a:avLst>
            </a:prstGeom>
            <a:solidFill>
              <a:srgbClr val="FA8C2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32" name="Google Shape;232;p27"/>
            <p:cNvSpPr/>
            <p:nvPr/>
          </p:nvSpPr>
          <p:spPr>
            <a:xfrm>
              <a:off x="1208834" y="398991"/>
              <a:ext cx="5156100" cy="5156100"/>
            </a:xfrm>
            <a:prstGeom prst="pie">
              <a:avLst>
                <a:gd name="adj1" fmla="val 9000000"/>
                <a:gd name="adj2" fmla="val 16200000"/>
              </a:avLst>
            </a:prstGeom>
            <a:solidFill>
              <a:srgbClr val="FA8C2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33" name="Google Shape;233;p27"/>
            <p:cNvSpPr txBox="1"/>
            <p:nvPr/>
          </p:nvSpPr>
          <p:spPr>
            <a:xfrm>
              <a:off x="1806094" y="1491614"/>
              <a:ext cx="1841400" cy="15345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Rokkitt"/>
                <a:buNone/>
              </a:pPr>
              <a:r>
                <a:rPr lang="en-US" sz="2500" b="0" i="0" u="none" strike="noStrike" cap="none" dirty="0">
                  <a:solidFill>
                    <a:schemeClr val="lt1"/>
                  </a:solidFill>
                  <a:latin typeface="Rokkitt"/>
                  <a:ea typeface="Rokkitt"/>
                  <a:cs typeface="Rokkitt"/>
                  <a:sym typeface="Rokkitt"/>
                </a:rPr>
                <a:t>Set a purpose for listening</a:t>
              </a:r>
              <a:endParaRPr sz="1800" b="0" i="0" u="none" strike="noStrike" cap="none" dirty="0">
                <a:solidFill>
                  <a:schemeClr val="dk1"/>
                </a:solidFill>
                <a:latin typeface="Cabin"/>
                <a:ea typeface="Cabin"/>
                <a:cs typeface="Cabin"/>
                <a:sym typeface="Cabin"/>
              </a:endParaRPr>
            </a:p>
          </p:txBody>
        </p:sp>
        <p:sp>
          <p:nvSpPr>
            <p:cNvPr id="234" name="Google Shape;234;p27"/>
            <p:cNvSpPr/>
            <p:nvPr/>
          </p:nvSpPr>
          <p:spPr>
            <a:xfrm>
              <a:off x="1102453" y="79798"/>
              <a:ext cx="5794500" cy="5794500"/>
            </a:xfrm>
            <a:custGeom>
              <a:avLst/>
              <a:gdLst/>
              <a:ahLst/>
              <a:cxnLst/>
              <a:rect l="l" t="t" r="r" b="b"/>
              <a:pathLst>
                <a:path w="120000" h="120000" extrusionOk="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rgbClr val="FDC3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35" name="Google Shape;235;p27"/>
            <p:cNvSpPr/>
            <p:nvPr/>
          </p:nvSpPr>
          <p:spPr>
            <a:xfrm>
              <a:off x="995834" y="263622"/>
              <a:ext cx="5794500" cy="5794500"/>
            </a:xfrm>
            <a:custGeom>
              <a:avLst/>
              <a:gdLst/>
              <a:ahLst/>
              <a:cxnLst/>
              <a:rect l="l" t="t" r="r" b="b"/>
              <a:pathLst>
                <a:path w="120000" h="120000" extrusionOk="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solidFill>
              <a:srgbClr val="FDC3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36" name="Google Shape;236;p27"/>
            <p:cNvSpPr/>
            <p:nvPr/>
          </p:nvSpPr>
          <p:spPr>
            <a:xfrm>
              <a:off x="889215" y="79798"/>
              <a:ext cx="5794500" cy="5794500"/>
            </a:xfrm>
            <a:custGeom>
              <a:avLst/>
              <a:gdLst/>
              <a:ahLst/>
              <a:cxnLst/>
              <a:rect l="l" t="t" r="r" b="b"/>
              <a:pathLst>
                <a:path w="120000" h="120000" extrusionOk="0">
                  <a:moveTo>
                    <a:pt x="11561" y="87966"/>
                  </a:moveTo>
                  <a:lnTo>
                    <a:pt x="11561" y="87966"/>
                  </a:lnTo>
                  <a:cubicBezTo>
                    <a:pt x="2017" y="71436"/>
                    <a:pt x="1562" y="51181"/>
                    <a:pt x="10353" y="34238"/>
                  </a:cubicBezTo>
                  <a:cubicBezTo>
                    <a:pt x="19144" y="17296"/>
                    <a:pt x="35968" y="6007"/>
                    <a:pt x="54979" y="4293"/>
                  </a:cubicBezTo>
                  <a:lnTo>
                    <a:pt x="54979" y="239"/>
                  </a:lnTo>
                  <a:lnTo>
                    <a:pt x="60009" y="7118"/>
                  </a:lnTo>
                  <a:lnTo>
                    <a:pt x="54977" y="14476"/>
                  </a:lnTo>
                  <a:lnTo>
                    <a:pt x="54978" y="10423"/>
                  </a:lnTo>
                  <a:lnTo>
                    <a:pt x="54978" y="10423"/>
                  </a:lnTo>
                  <a:cubicBezTo>
                    <a:pt x="38157" y="12127"/>
                    <a:pt x="23347" y="22244"/>
                    <a:pt x="15643" y="37294"/>
                  </a:cubicBezTo>
                  <a:cubicBezTo>
                    <a:pt x="7939" y="52344"/>
                    <a:pt x="8392" y="70273"/>
                    <a:pt x="16845" y="84915"/>
                  </a:cubicBezTo>
                  <a:close/>
                </a:path>
              </a:pathLst>
            </a:custGeom>
            <a:solidFill>
              <a:srgbClr val="FDC3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grpSp>
      <p:sp>
        <p:nvSpPr>
          <p:cNvPr id="237" name="Google Shape;237;p27"/>
          <p:cNvSpPr txBox="1"/>
          <p:nvPr/>
        </p:nvSpPr>
        <p:spPr>
          <a:xfrm>
            <a:off x="6689700" y="194150"/>
            <a:ext cx="5115600" cy="594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Rokkitt"/>
              <a:buNone/>
            </a:pPr>
            <a:endParaRPr sz="3000" b="1" i="0" u="none" strike="noStrike" cap="none" dirty="0">
              <a:solidFill>
                <a:srgbClr val="980000"/>
              </a:solidFill>
              <a:latin typeface="Rokkitt"/>
              <a:ea typeface="Rokkitt"/>
              <a:cs typeface="Rokkitt"/>
              <a:sym typeface="Rokkitt"/>
            </a:endParaRPr>
          </a:p>
          <a:p>
            <a:pPr marL="0" marR="0" lvl="0" indent="0" algn="l" rtl="0">
              <a:lnSpc>
                <a:spcPct val="100000"/>
              </a:lnSpc>
              <a:spcBef>
                <a:spcPts val="0"/>
              </a:spcBef>
              <a:spcAft>
                <a:spcPts val="0"/>
              </a:spcAft>
              <a:buClr>
                <a:schemeClr val="lt1"/>
              </a:buClr>
              <a:buSzPts val="1800"/>
              <a:buFont typeface="Rokkitt"/>
              <a:buNone/>
            </a:pPr>
            <a:endParaRPr sz="3000" b="1" i="0" u="none" strike="noStrike" cap="none" dirty="0">
              <a:solidFill>
                <a:srgbClr val="980000"/>
              </a:solidFill>
              <a:latin typeface="Rokkitt"/>
              <a:ea typeface="Rokkitt"/>
              <a:cs typeface="Rokkitt"/>
              <a:sym typeface="Rokkitt"/>
            </a:endParaRPr>
          </a:p>
          <a:p>
            <a:pPr marL="0" marR="0" lvl="0" indent="0" algn="l" rtl="0">
              <a:lnSpc>
                <a:spcPct val="100000"/>
              </a:lnSpc>
              <a:spcBef>
                <a:spcPts val="0"/>
              </a:spcBef>
              <a:spcAft>
                <a:spcPts val="0"/>
              </a:spcAft>
              <a:buClr>
                <a:schemeClr val="lt1"/>
              </a:buClr>
              <a:buSzPts val="1800"/>
              <a:buFont typeface="Rokkitt"/>
              <a:buNone/>
            </a:pPr>
            <a:r>
              <a:rPr lang="en-US" sz="3600" b="1" i="0" u="none" strike="noStrike" cap="none" dirty="0">
                <a:solidFill>
                  <a:srgbClr val="980000"/>
                </a:solidFill>
                <a:latin typeface="Rokkitt"/>
                <a:ea typeface="Rokkitt"/>
                <a:cs typeface="Rokkitt"/>
                <a:sym typeface="Rokkitt"/>
              </a:rPr>
              <a:t>Teachers Role  </a:t>
            </a:r>
            <a:endParaRPr sz="3600" b="1" i="0" u="none" strike="noStrike" cap="none" dirty="0">
              <a:solidFill>
                <a:srgbClr val="980000"/>
              </a:solidFill>
              <a:latin typeface="Rokkitt"/>
              <a:ea typeface="Rokkitt"/>
              <a:cs typeface="Rokkitt"/>
              <a:sym typeface="Rokkitt"/>
            </a:endParaRPr>
          </a:p>
          <a:p>
            <a:pPr marL="0" marR="0" lvl="0" indent="0" algn="l" rtl="0">
              <a:lnSpc>
                <a:spcPct val="100000"/>
              </a:lnSpc>
              <a:spcBef>
                <a:spcPts val="0"/>
              </a:spcBef>
              <a:spcAft>
                <a:spcPts val="0"/>
              </a:spcAft>
              <a:buClr>
                <a:schemeClr val="lt1"/>
              </a:buClr>
              <a:buSzPts val="1800"/>
              <a:buFont typeface="Rokkitt"/>
              <a:buNone/>
            </a:pPr>
            <a:endParaRPr sz="3600" b="1" i="0" u="none" strike="noStrike" cap="none" dirty="0">
              <a:solidFill>
                <a:srgbClr val="980000"/>
              </a:solidFill>
              <a:latin typeface="Rokkitt"/>
              <a:ea typeface="Rokkitt"/>
              <a:cs typeface="Rokkitt"/>
              <a:sym typeface="Rokkitt"/>
            </a:endParaRPr>
          </a:p>
          <a:p>
            <a:pPr marL="0" marR="0" lvl="0" indent="0" algn="l" rtl="0">
              <a:lnSpc>
                <a:spcPct val="100000"/>
              </a:lnSpc>
              <a:spcBef>
                <a:spcPts val="0"/>
              </a:spcBef>
              <a:spcAft>
                <a:spcPts val="0"/>
              </a:spcAft>
              <a:buClr>
                <a:schemeClr val="lt1"/>
              </a:buClr>
              <a:buSzPts val="1800"/>
              <a:buFont typeface="Rokkitt"/>
              <a:buNone/>
            </a:pPr>
            <a:r>
              <a:rPr lang="en-US" sz="3600" b="0" i="0" u="none" strike="noStrike" cap="none" dirty="0">
                <a:solidFill>
                  <a:srgbClr val="980000"/>
                </a:solidFill>
                <a:latin typeface="Rokkitt"/>
                <a:ea typeface="Rokkitt"/>
                <a:cs typeface="Rokkitt"/>
                <a:sym typeface="Rokkitt"/>
              </a:rPr>
              <a:t>Be purposeful &amp; specific</a:t>
            </a:r>
            <a:endParaRPr sz="3600" b="0" i="0" u="none" strike="noStrike" cap="none" dirty="0">
              <a:solidFill>
                <a:srgbClr val="980000"/>
              </a:solidFill>
              <a:latin typeface="Rokkitt"/>
              <a:ea typeface="Rokkitt"/>
              <a:cs typeface="Rokkitt"/>
              <a:sym typeface="Rokkitt"/>
            </a:endParaRPr>
          </a:p>
          <a:p>
            <a:pPr marL="0" marR="0" lvl="0" indent="0" algn="l" rtl="0">
              <a:lnSpc>
                <a:spcPct val="100000"/>
              </a:lnSpc>
              <a:spcBef>
                <a:spcPts val="0"/>
              </a:spcBef>
              <a:spcAft>
                <a:spcPts val="0"/>
              </a:spcAft>
              <a:buClr>
                <a:schemeClr val="lt1"/>
              </a:buClr>
              <a:buSzPts val="1800"/>
              <a:buFont typeface="Rokkitt"/>
              <a:buNone/>
            </a:pPr>
            <a:r>
              <a:rPr lang="en-US" sz="3600" b="0" i="0" u="none" strike="noStrike" cap="none" dirty="0">
                <a:solidFill>
                  <a:srgbClr val="980000"/>
                </a:solidFill>
                <a:latin typeface="Rokkitt"/>
                <a:ea typeface="Rokkitt"/>
                <a:cs typeface="Rokkitt"/>
                <a:sym typeface="Rokkitt"/>
              </a:rPr>
              <a:t>Why are they listening?</a:t>
            </a:r>
            <a:r>
              <a:rPr lang="en-US" sz="3600" b="1" i="0" u="none" strike="noStrike" cap="none" dirty="0">
                <a:solidFill>
                  <a:srgbClr val="980000"/>
                </a:solidFill>
                <a:latin typeface="Rokkitt"/>
                <a:ea typeface="Rokkitt"/>
                <a:cs typeface="Rokkitt"/>
                <a:sym typeface="Rokkitt"/>
              </a:rPr>
              <a:t> </a:t>
            </a:r>
            <a:endParaRPr sz="3600" b="1" i="0" u="none" strike="noStrike" cap="none" dirty="0">
              <a:solidFill>
                <a:srgbClr val="980000"/>
              </a:solidFill>
              <a:latin typeface="Rokkitt"/>
              <a:ea typeface="Rokkitt"/>
              <a:cs typeface="Rokkitt"/>
              <a:sym typeface="Rokkitt"/>
            </a:endParaRPr>
          </a:p>
          <a:p>
            <a:pPr marL="0" marR="0" lvl="0" indent="0" algn="l" rtl="0">
              <a:lnSpc>
                <a:spcPct val="100000"/>
              </a:lnSpc>
              <a:spcBef>
                <a:spcPts val="0"/>
              </a:spcBef>
              <a:spcAft>
                <a:spcPts val="0"/>
              </a:spcAft>
              <a:buClr>
                <a:schemeClr val="lt1"/>
              </a:buClr>
              <a:buSzPts val="1800"/>
              <a:buFont typeface="Rokkitt"/>
              <a:buNone/>
            </a:pPr>
            <a:endParaRPr sz="2400" b="0" i="0" u="none" strike="noStrike" cap="none" dirty="0">
              <a:solidFill>
                <a:srgbClr val="980000"/>
              </a:solidFill>
              <a:latin typeface="Rokkitt"/>
              <a:ea typeface="Rokkitt"/>
              <a:cs typeface="Rokkitt"/>
              <a:sym typeface="Rokkitt"/>
            </a:endParaRPr>
          </a:p>
          <a:p>
            <a:pPr marL="0" marR="0" lvl="0" indent="0" algn="l" rtl="0">
              <a:lnSpc>
                <a:spcPct val="100000"/>
              </a:lnSpc>
              <a:spcBef>
                <a:spcPts val="0"/>
              </a:spcBef>
              <a:spcAft>
                <a:spcPts val="0"/>
              </a:spcAft>
              <a:buClr>
                <a:schemeClr val="lt1"/>
              </a:buClr>
              <a:buSzPts val="1800"/>
              <a:buFont typeface="Rokkitt"/>
              <a:buNone/>
            </a:pPr>
            <a:endParaRPr sz="2400" b="0" i="0" u="none" strike="noStrike" cap="none" dirty="0">
              <a:solidFill>
                <a:srgbClr val="980000"/>
              </a:solidFill>
              <a:highlight>
                <a:srgbClr val="FFFF00"/>
              </a:highlight>
              <a:latin typeface="Rokkitt"/>
              <a:ea typeface="Rokkitt"/>
              <a:cs typeface="Rokkitt"/>
              <a:sym typeface="Rokkitt"/>
            </a:endParaRPr>
          </a:p>
          <a:p>
            <a:pPr marL="0" marR="0" lvl="0" indent="0" algn="l" rtl="0">
              <a:lnSpc>
                <a:spcPct val="100000"/>
              </a:lnSpc>
              <a:spcBef>
                <a:spcPts val="0"/>
              </a:spcBef>
              <a:spcAft>
                <a:spcPts val="0"/>
              </a:spcAft>
              <a:buClr>
                <a:schemeClr val="lt1"/>
              </a:buClr>
              <a:buSzPts val="1800"/>
              <a:buFont typeface="Rokkitt"/>
              <a:buNone/>
            </a:pPr>
            <a:endParaRPr sz="2400" b="0" i="0" u="none" strike="noStrike" cap="none" dirty="0">
              <a:solidFill>
                <a:srgbClr val="980000"/>
              </a:solidFill>
              <a:latin typeface="Rokkitt"/>
              <a:ea typeface="Rokkitt"/>
              <a:cs typeface="Rokkitt"/>
              <a:sym typeface="Rokkitt"/>
            </a:endParaRPr>
          </a:p>
          <a:p>
            <a:pPr marL="0" marR="0" lvl="0" indent="0" algn="l" rtl="0">
              <a:lnSpc>
                <a:spcPct val="100000"/>
              </a:lnSpc>
              <a:spcBef>
                <a:spcPts val="0"/>
              </a:spcBef>
              <a:spcAft>
                <a:spcPts val="0"/>
              </a:spcAft>
              <a:buClr>
                <a:schemeClr val="lt1"/>
              </a:buClr>
              <a:buSzPts val="1800"/>
              <a:buFont typeface="Rokkitt"/>
              <a:buNone/>
            </a:pPr>
            <a:r>
              <a:rPr lang="en-US" sz="2400" b="0" i="0" u="none" strike="noStrike" cap="none" dirty="0">
                <a:solidFill>
                  <a:srgbClr val="980000"/>
                </a:solidFill>
                <a:latin typeface="Rokkitt"/>
                <a:ea typeface="Rokkitt"/>
                <a:cs typeface="Rokkitt"/>
                <a:sym typeface="Rokkitt"/>
              </a:rPr>
              <a:t> </a:t>
            </a:r>
            <a:endParaRPr sz="2400" b="0" i="0" u="none" strike="noStrike" cap="none" dirty="0">
              <a:solidFill>
                <a:srgbClr val="980000"/>
              </a:solidFill>
              <a:latin typeface="Rokkitt"/>
              <a:ea typeface="Rokkitt"/>
              <a:cs typeface="Rokkitt"/>
              <a:sym typeface="Rokkitt"/>
            </a:endParaRPr>
          </a:p>
          <a:p>
            <a:pPr marL="0" marR="0" lvl="0" indent="0" algn="l" rtl="0">
              <a:lnSpc>
                <a:spcPct val="100000"/>
              </a:lnSpc>
              <a:spcBef>
                <a:spcPts val="0"/>
              </a:spcBef>
              <a:spcAft>
                <a:spcPts val="0"/>
              </a:spcAft>
              <a:buClr>
                <a:schemeClr val="lt1"/>
              </a:buClr>
              <a:buSzPts val="1800"/>
              <a:buFont typeface="Rokkitt"/>
              <a:buNone/>
            </a:pPr>
            <a:endParaRPr sz="2400" b="0" i="0" u="none" strike="noStrike" cap="none" dirty="0">
              <a:solidFill>
                <a:srgbClr val="980000"/>
              </a:solidFill>
              <a:latin typeface="Rokkitt"/>
              <a:ea typeface="Rokkitt"/>
              <a:cs typeface="Rokkitt"/>
              <a:sym typeface="Rokkitt"/>
            </a:endParaRPr>
          </a:p>
          <a:p>
            <a:pPr marL="0" marR="0" lvl="0" indent="0" algn="l" rtl="0">
              <a:lnSpc>
                <a:spcPct val="100000"/>
              </a:lnSpc>
              <a:spcBef>
                <a:spcPts val="0"/>
              </a:spcBef>
              <a:spcAft>
                <a:spcPts val="0"/>
              </a:spcAft>
              <a:buClr>
                <a:schemeClr val="lt1"/>
              </a:buClr>
              <a:buSzPts val="1800"/>
              <a:buFont typeface="Rokkitt"/>
              <a:buNone/>
            </a:pPr>
            <a:endParaRPr sz="2400" b="0" i="0" u="none" strike="noStrike" cap="none" dirty="0">
              <a:solidFill>
                <a:srgbClr val="980000"/>
              </a:solidFill>
              <a:latin typeface="Rokkitt"/>
              <a:ea typeface="Rokkitt"/>
              <a:cs typeface="Rokkitt"/>
              <a:sym typeface="Rokkitt"/>
            </a:endParaRPr>
          </a:p>
          <a:p>
            <a:pPr marL="0" marR="0" lvl="0" indent="0" algn="l" rtl="0">
              <a:lnSpc>
                <a:spcPct val="100000"/>
              </a:lnSpc>
              <a:spcBef>
                <a:spcPts val="0"/>
              </a:spcBef>
              <a:spcAft>
                <a:spcPts val="0"/>
              </a:spcAft>
              <a:buClr>
                <a:schemeClr val="lt1"/>
              </a:buClr>
              <a:buSzPts val="1800"/>
              <a:buFont typeface="Rokkitt"/>
              <a:buNone/>
            </a:pPr>
            <a:endParaRPr sz="1800" b="0" i="0" u="none" strike="noStrike" cap="none" dirty="0">
              <a:solidFill>
                <a:srgbClr val="980000"/>
              </a:solidFill>
              <a:latin typeface="Rokkitt"/>
              <a:ea typeface="Rokkitt"/>
              <a:cs typeface="Rokkitt"/>
              <a:sym typeface="Rokkitt"/>
            </a:endParaRPr>
          </a:p>
          <a:p>
            <a:pPr marL="0" marR="0" lvl="0" indent="0" algn="l" rtl="0">
              <a:lnSpc>
                <a:spcPct val="100000"/>
              </a:lnSpc>
              <a:spcBef>
                <a:spcPts val="0"/>
              </a:spcBef>
              <a:spcAft>
                <a:spcPts val="0"/>
              </a:spcAft>
              <a:buClr>
                <a:schemeClr val="lt1"/>
              </a:buClr>
              <a:buSzPts val="1800"/>
              <a:buFont typeface="Rokkitt"/>
              <a:buNone/>
            </a:pPr>
            <a:endParaRPr sz="1800" b="0" i="0" u="none" strike="noStrike" cap="none" dirty="0">
              <a:solidFill>
                <a:srgbClr val="980000"/>
              </a:solidFill>
              <a:latin typeface="Rokkitt"/>
              <a:ea typeface="Rokkitt"/>
              <a:cs typeface="Rokkitt"/>
              <a:sym typeface="Rokkitt"/>
            </a:endParaRPr>
          </a:p>
          <a:p>
            <a:pPr marL="0" marR="0" lvl="0" indent="0" algn="l" rtl="0">
              <a:lnSpc>
                <a:spcPct val="100000"/>
              </a:lnSpc>
              <a:spcBef>
                <a:spcPts val="0"/>
              </a:spcBef>
              <a:spcAft>
                <a:spcPts val="0"/>
              </a:spcAft>
              <a:buClr>
                <a:schemeClr val="lt1"/>
              </a:buClr>
              <a:buSzPts val="1800"/>
              <a:buFont typeface="Rokkitt"/>
              <a:buNone/>
            </a:pPr>
            <a:endParaRPr sz="1800" b="0" i="0" u="none" strike="noStrike" cap="none" dirty="0">
              <a:solidFill>
                <a:srgbClr val="980000"/>
              </a:solidFill>
              <a:latin typeface="Rokkitt"/>
              <a:ea typeface="Rokkitt"/>
              <a:cs typeface="Rokkitt"/>
              <a:sym typeface="Rokkitt"/>
            </a:endParaRPr>
          </a:p>
          <a:p>
            <a:pPr marL="0" marR="0" lvl="0" indent="0" algn="l" rtl="0">
              <a:lnSpc>
                <a:spcPct val="100000"/>
              </a:lnSpc>
              <a:spcBef>
                <a:spcPts val="0"/>
              </a:spcBef>
              <a:spcAft>
                <a:spcPts val="0"/>
              </a:spcAft>
              <a:buClr>
                <a:schemeClr val="lt1"/>
              </a:buClr>
              <a:buSzPts val="1800"/>
              <a:buFont typeface="Rokkitt"/>
              <a:buNone/>
            </a:pPr>
            <a:endParaRPr sz="1800" b="0" i="0" u="none" strike="noStrike" cap="none" dirty="0">
              <a:solidFill>
                <a:srgbClr val="980000"/>
              </a:solidFill>
              <a:latin typeface="Rokkitt"/>
              <a:ea typeface="Rokkitt"/>
              <a:cs typeface="Rokkitt"/>
              <a:sym typeface="Rokkitt"/>
            </a:endParaRPr>
          </a:p>
        </p:txBody>
      </p:sp>
      <p:pic>
        <p:nvPicPr>
          <p:cNvPr id="238" name="Google Shape;238;p27"/>
          <p:cNvPicPr preferRelativeResize="0"/>
          <p:nvPr/>
        </p:nvPicPr>
        <p:blipFill rotWithShape="1">
          <a:blip r:embed="rId3">
            <a:alphaModFix/>
          </a:blip>
          <a:srcRect/>
          <a:stretch/>
        </p:blipFill>
        <p:spPr>
          <a:xfrm>
            <a:off x="7167850" y="4957450"/>
            <a:ext cx="4530325" cy="1459425"/>
          </a:xfrm>
          <a:prstGeom prst="rect">
            <a:avLst/>
          </a:prstGeom>
          <a:noFill/>
          <a:ln>
            <a:noFill/>
          </a:ln>
        </p:spPr>
      </p:pic>
      <p:pic>
        <p:nvPicPr>
          <p:cNvPr id="239" name="Google Shape;239;p27"/>
          <p:cNvPicPr preferRelativeResize="0"/>
          <p:nvPr/>
        </p:nvPicPr>
        <p:blipFill rotWithShape="1">
          <a:blip r:embed="rId4">
            <a:alphaModFix/>
          </a:blip>
          <a:srcRect/>
          <a:stretch/>
        </p:blipFill>
        <p:spPr>
          <a:xfrm>
            <a:off x="847975" y="5534725"/>
            <a:ext cx="5059826" cy="1295500"/>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7">
                                            <p:txEl>
                                              <p:pRg st="2" end="2"/>
                                            </p:txEl>
                                          </p:spTgt>
                                        </p:tgtEl>
                                        <p:attrNameLst>
                                          <p:attrName>style.visibility</p:attrName>
                                        </p:attrNameLst>
                                      </p:cBhvr>
                                      <p:to>
                                        <p:strVal val="visible"/>
                                      </p:to>
                                    </p:set>
                                    <p:anim calcmode="lin" valueType="num">
                                      <p:cBhvr additive="base">
                                        <p:cTn id="7" dur="500" fill="hold"/>
                                        <p:tgtEl>
                                          <p:spTgt spid="23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7">
                                            <p:txEl>
                                              <p:pRg st="4" end="4"/>
                                            </p:txEl>
                                          </p:spTgt>
                                        </p:tgtEl>
                                        <p:attrNameLst>
                                          <p:attrName>style.visibility</p:attrName>
                                        </p:attrNameLst>
                                      </p:cBhvr>
                                      <p:to>
                                        <p:strVal val="visible"/>
                                      </p:to>
                                    </p:set>
                                    <p:anim calcmode="lin" valueType="num">
                                      <p:cBhvr additive="base">
                                        <p:cTn id="11" dur="500" fill="hold"/>
                                        <p:tgtEl>
                                          <p:spTgt spid="23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7">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7">
                                            <p:txEl>
                                              <p:pRg st="5" end="5"/>
                                            </p:txEl>
                                          </p:spTgt>
                                        </p:tgtEl>
                                        <p:attrNameLst>
                                          <p:attrName>style.visibility</p:attrName>
                                        </p:attrNameLst>
                                      </p:cBhvr>
                                      <p:to>
                                        <p:strVal val="visible"/>
                                      </p:to>
                                    </p:set>
                                    <p:anim calcmode="lin" valueType="num">
                                      <p:cBhvr additive="base">
                                        <p:cTn id="15" dur="500" fill="hold"/>
                                        <p:tgtEl>
                                          <p:spTgt spid="23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8"/>
          <p:cNvSpPr txBox="1"/>
          <p:nvPr/>
        </p:nvSpPr>
        <p:spPr>
          <a:xfrm>
            <a:off x="1704109" y="6138333"/>
            <a:ext cx="6594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Rokkitt"/>
              <a:buNone/>
            </a:pPr>
            <a:r>
              <a:rPr lang="en-US" sz="1800" b="0" i="0" u="none" strike="noStrike" cap="none">
                <a:solidFill>
                  <a:schemeClr val="lt1"/>
                </a:solidFill>
                <a:latin typeface="Rokkitt"/>
                <a:ea typeface="Rokkitt"/>
                <a:cs typeface="Rokkitt"/>
                <a:sym typeface="Rokkitt"/>
              </a:rPr>
              <a:t>Funk and Funk (1989)</a:t>
            </a:r>
            <a:endParaRPr sz="1800" b="0" i="0" u="none" strike="noStrike" cap="none">
              <a:solidFill>
                <a:schemeClr val="dk1"/>
              </a:solidFill>
              <a:latin typeface="Cabin"/>
              <a:ea typeface="Cabin"/>
              <a:cs typeface="Cabin"/>
              <a:sym typeface="Cabin"/>
            </a:endParaRPr>
          </a:p>
        </p:txBody>
      </p:sp>
      <p:grpSp>
        <p:nvGrpSpPr>
          <p:cNvPr id="245" name="Google Shape;245;p28"/>
          <p:cNvGrpSpPr/>
          <p:nvPr/>
        </p:nvGrpSpPr>
        <p:grpSpPr>
          <a:xfrm>
            <a:off x="1518249" y="702328"/>
            <a:ext cx="5115589" cy="5355980"/>
            <a:chOff x="889215" y="79798"/>
            <a:chExt cx="6007738" cy="5978324"/>
          </a:xfrm>
        </p:grpSpPr>
        <p:sp>
          <p:nvSpPr>
            <p:cNvPr id="246" name="Google Shape;246;p28"/>
            <p:cNvSpPr/>
            <p:nvPr/>
          </p:nvSpPr>
          <p:spPr>
            <a:xfrm>
              <a:off x="1421218" y="398999"/>
              <a:ext cx="5156100" cy="5260500"/>
            </a:xfrm>
            <a:prstGeom prst="pie">
              <a:avLst>
                <a:gd name="adj1" fmla="val 16200000"/>
                <a:gd name="adj2" fmla="val 1800000"/>
              </a:avLst>
            </a:prstGeom>
            <a:solidFill>
              <a:srgbClr val="FA8C2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47" name="Google Shape;247;p28"/>
            <p:cNvSpPr txBox="1"/>
            <p:nvPr/>
          </p:nvSpPr>
          <p:spPr>
            <a:xfrm>
              <a:off x="4138658" y="1491615"/>
              <a:ext cx="2014800" cy="15345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Rokkitt"/>
                <a:buNone/>
              </a:pPr>
              <a:r>
                <a:rPr lang="en-US" sz="2500" b="0" i="0" u="none" strike="noStrike" cap="none">
                  <a:solidFill>
                    <a:schemeClr val="lt1"/>
                  </a:solidFill>
                  <a:latin typeface="Rokkitt"/>
                  <a:ea typeface="Rokkitt"/>
                  <a:cs typeface="Rokkitt"/>
                  <a:sym typeface="Rokkitt"/>
                </a:rPr>
                <a:t>Prepare the students for listening</a:t>
              </a:r>
              <a:endParaRPr sz="1800" b="0" i="0" u="none" strike="noStrike" cap="none">
                <a:solidFill>
                  <a:schemeClr val="dk1"/>
                </a:solidFill>
                <a:latin typeface="Cabin"/>
                <a:ea typeface="Cabin"/>
                <a:cs typeface="Cabin"/>
                <a:sym typeface="Cabin"/>
              </a:endParaRPr>
            </a:p>
          </p:txBody>
        </p:sp>
        <p:sp>
          <p:nvSpPr>
            <p:cNvPr id="248" name="Google Shape;248;p28"/>
            <p:cNvSpPr/>
            <p:nvPr/>
          </p:nvSpPr>
          <p:spPr>
            <a:xfrm>
              <a:off x="1315027" y="583141"/>
              <a:ext cx="5156100" cy="5156100"/>
            </a:xfrm>
            <a:prstGeom prst="pie">
              <a:avLst>
                <a:gd name="adj1" fmla="val 1800000"/>
                <a:gd name="adj2" fmla="val 9000000"/>
              </a:avLst>
            </a:prstGeom>
            <a:solidFill>
              <a:srgbClr val="FA8C2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49" name="Google Shape;249;p28"/>
            <p:cNvSpPr/>
            <p:nvPr/>
          </p:nvSpPr>
          <p:spPr>
            <a:xfrm>
              <a:off x="1208834" y="398991"/>
              <a:ext cx="5156100" cy="5156100"/>
            </a:xfrm>
            <a:prstGeom prst="pie">
              <a:avLst>
                <a:gd name="adj1" fmla="val 9000000"/>
                <a:gd name="adj2" fmla="val 16200000"/>
              </a:avLst>
            </a:prstGeom>
            <a:solidFill>
              <a:srgbClr val="FA8C2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50" name="Google Shape;250;p28"/>
            <p:cNvSpPr/>
            <p:nvPr/>
          </p:nvSpPr>
          <p:spPr>
            <a:xfrm>
              <a:off x="1102453" y="79798"/>
              <a:ext cx="5794500" cy="5794500"/>
            </a:xfrm>
            <a:custGeom>
              <a:avLst/>
              <a:gdLst/>
              <a:ahLst/>
              <a:cxnLst/>
              <a:rect l="l" t="t" r="r" b="b"/>
              <a:pathLst>
                <a:path w="120000" h="120000" extrusionOk="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rgbClr val="FDC3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51" name="Google Shape;251;p28"/>
            <p:cNvSpPr/>
            <p:nvPr/>
          </p:nvSpPr>
          <p:spPr>
            <a:xfrm>
              <a:off x="995834" y="263622"/>
              <a:ext cx="5794500" cy="5794500"/>
            </a:xfrm>
            <a:custGeom>
              <a:avLst/>
              <a:gdLst/>
              <a:ahLst/>
              <a:cxnLst/>
              <a:rect l="l" t="t" r="r" b="b"/>
              <a:pathLst>
                <a:path w="120000" h="120000" extrusionOk="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solidFill>
              <a:srgbClr val="FDC3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52" name="Google Shape;252;p28"/>
            <p:cNvSpPr/>
            <p:nvPr/>
          </p:nvSpPr>
          <p:spPr>
            <a:xfrm>
              <a:off x="889215" y="79798"/>
              <a:ext cx="5794500" cy="5794500"/>
            </a:xfrm>
            <a:custGeom>
              <a:avLst/>
              <a:gdLst/>
              <a:ahLst/>
              <a:cxnLst/>
              <a:rect l="l" t="t" r="r" b="b"/>
              <a:pathLst>
                <a:path w="120000" h="120000" extrusionOk="0">
                  <a:moveTo>
                    <a:pt x="11561" y="87966"/>
                  </a:moveTo>
                  <a:lnTo>
                    <a:pt x="11561" y="87966"/>
                  </a:lnTo>
                  <a:cubicBezTo>
                    <a:pt x="2017" y="71436"/>
                    <a:pt x="1562" y="51181"/>
                    <a:pt x="10353" y="34238"/>
                  </a:cubicBezTo>
                  <a:cubicBezTo>
                    <a:pt x="19144" y="17296"/>
                    <a:pt x="35968" y="6007"/>
                    <a:pt x="54979" y="4293"/>
                  </a:cubicBezTo>
                  <a:lnTo>
                    <a:pt x="54979" y="239"/>
                  </a:lnTo>
                  <a:lnTo>
                    <a:pt x="60009" y="7118"/>
                  </a:lnTo>
                  <a:lnTo>
                    <a:pt x="54977" y="14476"/>
                  </a:lnTo>
                  <a:lnTo>
                    <a:pt x="54978" y="10423"/>
                  </a:lnTo>
                  <a:lnTo>
                    <a:pt x="54978" y="10423"/>
                  </a:lnTo>
                  <a:cubicBezTo>
                    <a:pt x="38157" y="12127"/>
                    <a:pt x="23347" y="22244"/>
                    <a:pt x="15643" y="37294"/>
                  </a:cubicBezTo>
                  <a:cubicBezTo>
                    <a:pt x="7939" y="52344"/>
                    <a:pt x="8392" y="70273"/>
                    <a:pt x="16845" y="84915"/>
                  </a:cubicBezTo>
                  <a:close/>
                </a:path>
              </a:pathLst>
            </a:custGeom>
            <a:solidFill>
              <a:srgbClr val="FDC3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grpSp>
      <p:pic>
        <p:nvPicPr>
          <p:cNvPr id="253" name="Google Shape;253;p28"/>
          <p:cNvPicPr preferRelativeResize="0"/>
          <p:nvPr/>
        </p:nvPicPr>
        <p:blipFill rotWithShape="1">
          <a:blip r:embed="rId3">
            <a:alphaModFix/>
          </a:blip>
          <a:srcRect/>
          <a:stretch/>
        </p:blipFill>
        <p:spPr>
          <a:xfrm>
            <a:off x="7163675" y="4673777"/>
            <a:ext cx="4439100" cy="1384525"/>
          </a:xfrm>
          <a:prstGeom prst="rect">
            <a:avLst/>
          </a:prstGeom>
          <a:noFill/>
          <a:ln>
            <a:noFill/>
          </a:ln>
        </p:spPr>
      </p:pic>
      <p:pic>
        <p:nvPicPr>
          <p:cNvPr id="254" name="Google Shape;254;p28"/>
          <p:cNvPicPr preferRelativeResize="0"/>
          <p:nvPr/>
        </p:nvPicPr>
        <p:blipFill rotWithShape="1">
          <a:blip r:embed="rId4">
            <a:alphaModFix/>
          </a:blip>
          <a:srcRect/>
          <a:stretch/>
        </p:blipFill>
        <p:spPr>
          <a:xfrm>
            <a:off x="847975" y="5534725"/>
            <a:ext cx="5059826" cy="1295500"/>
          </a:xfrm>
          <a:prstGeom prst="rect">
            <a:avLst/>
          </a:prstGeom>
          <a:noFill/>
          <a:ln>
            <a:noFill/>
          </a:ln>
        </p:spPr>
      </p:pic>
      <p:sp>
        <p:nvSpPr>
          <p:cNvPr id="255" name="Google Shape;255;p28"/>
          <p:cNvSpPr txBox="1"/>
          <p:nvPr/>
        </p:nvSpPr>
        <p:spPr>
          <a:xfrm>
            <a:off x="6940625" y="504300"/>
            <a:ext cx="4885200" cy="40092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980000"/>
                </a:solidFill>
                <a:latin typeface="Rokkitt"/>
                <a:ea typeface="Rokkitt"/>
                <a:cs typeface="Rokkitt"/>
                <a:sym typeface="Rokkitt"/>
              </a:rPr>
              <a:t>Teacher</a:t>
            </a:r>
            <a:r>
              <a:rPr lang="en-US" sz="3600" b="1" dirty="0">
                <a:solidFill>
                  <a:srgbClr val="980000"/>
                </a:solidFill>
                <a:latin typeface="Rokkitt"/>
                <a:ea typeface="Rokkitt"/>
                <a:cs typeface="Rokkitt"/>
                <a:sym typeface="Rokkitt"/>
              </a:rPr>
              <a:t>’</a:t>
            </a:r>
            <a:r>
              <a:rPr lang="en-US" sz="3600" b="1" i="0" u="none" strike="noStrike" cap="none" dirty="0">
                <a:solidFill>
                  <a:srgbClr val="980000"/>
                </a:solidFill>
                <a:latin typeface="Rokkitt"/>
                <a:ea typeface="Rokkitt"/>
                <a:cs typeface="Rokkitt"/>
                <a:sym typeface="Rokkitt"/>
              </a:rPr>
              <a:t>s </a:t>
            </a:r>
            <a:r>
              <a:rPr lang="en-US" sz="3600" b="1" i="0" u="none" strike="noStrike" cap="none" dirty="0" smtClean="0">
                <a:solidFill>
                  <a:srgbClr val="980000"/>
                </a:solidFill>
                <a:latin typeface="Rokkitt"/>
                <a:ea typeface="Rokkitt"/>
                <a:cs typeface="Rokkitt"/>
                <a:sym typeface="Rokkitt"/>
              </a:rPr>
              <a:t>Role</a:t>
            </a:r>
            <a:endParaRPr sz="3600" b="0" i="0" u="none" strike="noStrike" cap="none" dirty="0">
              <a:solidFill>
                <a:srgbClr val="980000"/>
              </a:solidFill>
              <a:latin typeface="Rokkitt"/>
              <a:ea typeface="Rokkitt"/>
              <a:cs typeface="Rokkitt"/>
              <a:sym typeface="Rokkitt"/>
            </a:endParaRPr>
          </a:p>
          <a:p>
            <a:pPr marL="457200" marR="0" lvl="0" indent="-457200" algn="l" rtl="0">
              <a:lnSpc>
                <a:spcPct val="100000"/>
              </a:lnSpc>
              <a:spcBef>
                <a:spcPts val="0"/>
              </a:spcBef>
              <a:spcAft>
                <a:spcPts val="0"/>
              </a:spcAft>
              <a:buClr>
                <a:srgbClr val="980000"/>
              </a:buClr>
              <a:buSzPts val="3600"/>
              <a:buFont typeface="Rokkitt"/>
              <a:buChar char="●"/>
            </a:pPr>
            <a:r>
              <a:rPr lang="en-US" sz="3600" b="0" i="0" u="none" strike="noStrike" cap="none" dirty="0">
                <a:solidFill>
                  <a:srgbClr val="980000"/>
                </a:solidFill>
                <a:latin typeface="Rokkitt"/>
                <a:ea typeface="Rokkitt"/>
                <a:cs typeface="Rokkitt"/>
                <a:sym typeface="Rokkitt"/>
              </a:rPr>
              <a:t>Clear expectations</a:t>
            </a:r>
            <a:endParaRPr sz="3600" b="0" i="0" u="none" strike="noStrike" cap="none" dirty="0">
              <a:solidFill>
                <a:srgbClr val="980000"/>
              </a:solidFill>
              <a:latin typeface="Rokkitt"/>
              <a:ea typeface="Rokkitt"/>
              <a:cs typeface="Rokkitt"/>
              <a:sym typeface="Rokkitt"/>
            </a:endParaRPr>
          </a:p>
          <a:p>
            <a:pPr marL="914400" marR="0" lvl="1" indent="-457200" algn="l" rtl="0">
              <a:lnSpc>
                <a:spcPct val="100000"/>
              </a:lnSpc>
              <a:spcBef>
                <a:spcPts val="0"/>
              </a:spcBef>
              <a:spcAft>
                <a:spcPts val="0"/>
              </a:spcAft>
              <a:buClr>
                <a:srgbClr val="980000"/>
              </a:buClr>
              <a:buSzPts val="3600"/>
              <a:buFont typeface="Rokkitt"/>
              <a:buChar char="○"/>
            </a:pPr>
            <a:r>
              <a:rPr lang="en-US" sz="3600" dirty="0">
                <a:solidFill>
                  <a:srgbClr val="980000"/>
                </a:solidFill>
                <a:latin typeface="Rokkitt"/>
                <a:ea typeface="Rokkitt"/>
                <a:cs typeface="Rokkitt"/>
                <a:sym typeface="Rokkitt"/>
              </a:rPr>
              <a:t>WBL </a:t>
            </a:r>
            <a:r>
              <a:rPr lang="en-US" sz="3600" dirty="0" smtClean="0">
                <a:solidFill>
                  <a:srgbClr val="980000"/>
                </a:solidFill>
                <a:latin typeface="Rokkitt"/>
                <a:ea typeface="Rokkitt"/>
                <a:cs typeface="Rokkitt"/>
                <a:sym typeface="Rokkitt"/>
              </a:rPr>
              <a:t>– review</a:t>
            </a:r>
          </a:p>
          <a:p>
            <a:pPr marL="457200" marR="0" lvl="1" algn="l" rtl="0">
              <a:lnSpc>
                <a:spcPct val="100000"/>
              </a:lnSpc>
              <a:spcBef>
                <a:spcPts val="0"/>
              </a:spcBef>
              <a:spcAft>
                <a:spcPts val="0"/>
              </a:spcAft>
              <a:buClr>
                <a:srgbClr val="980000"/>
              </a:buClr>
              <a:buSzPts val="3600"/>
            </a:pPr>
            <a:endParaRPr lang="en-US" sz="3600" dirty="0" smtClean="0">
              <a:solidFill>
                <a:srgbClr val="980000"/>
              </a:solidFill>
              <a:latin typeface="Rokkitt"/>
              <a:ea typeface="Rokkitt"/>
              <a:cs typeface="Rokkitt"/>
              <a:sym typeface="Rokkitt"/>
            </a:endParaRPr>
          </a:p>
          <a:p>
            <a:pPr marL="457200" marR="0" lvl="1" algn="l" rtl="0">
              <a:lnSpc>
                <a:spcPct val="100000"/>
              </a:lnSpc>
              <a:spcBef>
                <a:spcPts val="0"/>
              </a:spcBef>
              <a:spcAft>
                <a:spcPts val="0"/>
              </a:spcAft>
              <a:buClr>
                <a:srgbClr val="980000"/>
              </a:buClr>
              <a:buSzPts val="3600"/>
            </a:pPr>
            <a:r>
              <a:rPr lang="en-US" sz="3600" dirty="0">
                <a:solidFill>
                  <a:srgbClr val="980000"/>
                </a:solidFill>
                <a:latin typeface="Rokkitt"/>
                <a:ea typeface="Rokkitt"/>
                <a:cs typeface="Rokkitt"/>
                <a:sym typeface="Rokkitt"/>
              </a:rPr>
              <a:t> </a:t>
            </a:r>
            <a:r>
              <a:rPr lang="en-US" sz="3600" b="1" dirty="0" smtClean="0">
                <a:solidFill>
                  <a:srgbClr val="980000"/>
                </a:solidFill>
                <a:latin typeface="Rokkitt"/>
                <a:ea typeface="Rokkitt"/>
                <a:cs typeface="Rokkitt"/>
                <a:sym typeface="Rokkitt"/>
              </a:rPr>
              <a:t>Student’s Role</a:t>
            </a:r>
            <a:endParaRPr sz="3600" b="1" dirty="0">
              <a:solidFill>
                <a:srgbClr val="980000"/>
              </a:solidFill>
              <a:latin typeface="Rokkitt"/>
              <a:ea typeface="Rokkitt"/>
              <a:cs typeface="Rokkitt"/>
              <a:sym typeface="Rokkitt"/>
            </a:endParaRPr>
          </a:p>
          <a:p>
            <a:pPr marL="457200" marR="0" lvl="0" indent="-457200" algn="l" rtl="0">
              <a:lnSpc>
                <a:spcPct val="100000"/>
              </a:lnSpc>
              <a:spcBef>
                <a:spcPts val="0"/>
              </a:spcBef>
              <a:spcAft>
                <a:spcPts val="0"/>
              </a:spcAft>
              <a:buClr>
                <a:srgbClr val="980000"/>
              </a:buClr>
              <a:buSzPts val="3600"/>
              <a:buFont typeface="Rokkitt"/>
              <a:buChar char="●"/>
            </a:pPr>
            <a:r>
              <a:rPr lang="en-US" sz="3600" dirty="0">
                <a:solidFill>
                  <a:srgbClr val="980000"/>
                </a:solidFill>
                <a:latin typeface="Rokkitt"/>
                <a:ea typeface="Rokkitt"/>
                <a:cs typeface="Rokkitt"/>
                <a:sym typeface="Rokkitt"/>
              </a:rPr>
              <a:t>S</a:t>
            </a:r>
            <a:r>
              <a:rPr lang="en-US" sz="3600" b="0" i="0" u="none" strike="noStrike" cap="none" dirty="0">
                <a:solidFill>
                  <a:srgbClr val="980000"/>
                </a:solidFill>
                <a:latin typeface="Rokkitt"/>
                <a:ea typeface="Rokkitt"/>
                <a:cs typeface="Rokkitt"/>
                <a:sym typeface="Rokkitt"/>
              </a:rPr>
              <a:t>tudents </a:t>
            </a:r>
            <a:r>
              <a:rPr lang="en-US" sz="3600" dirty="0">
                <a:solidFill>
                  <a:srgbClr val="980000"/>
                </a:solidFill>
                <a:latin typeface="Rokkitt"/>
                <a:ea typeface="Rokkitt"/>
                <a:cs typeface="Rokkitt"/>
                <a:sym typeface="Rokkitt"/>
              </a:rPr>
              <a:t>paraphrase</a:t>
            </a:r>
            <a:endParaRPr sz="3600" b="0" i="0" u="none" strike="noStrike" cap="none" dirty="0">
              <a:solidFill>
                <a:srgbClr val="980000"/>
              </a:solidFill>
              <a:latin typeface="Rokkitt"/>
              <a:ea typeface="Rokkitt"/>
              <a:cs typeface="Rokkitt"/>
              <a:sym typeface="Rokkitt"/>
            </a:endParaRPr>
          </a:p>
          <a:p>
            <a:pPr marL="457200" marR="0" lvl="0" indent="0" algn="l" rtl="0">
              <a:lnSpc>
                <a:spcPct val="100000"/>
              </a:lnSpc>
              <a:spcBef>
                <a:spcPts val="0"/>
              </a:spcBef>
              <a:spcAft>
                <a:spcPts val="0"/>
              </a:spcAft>
              <a:buNone/>
            </a:pPr>
            <a:endParaRPr sz="3600" b="0" i="0" u="none" strike="noStrike" cap="none" dirty="0">
              <a:solidFill>
                <a:srgbClr val="980000"/>
              </a:solidFill>
              <a:latin typeface="Rokkitt"/>
              <a:ea typeface="Rokkitt"/>
              <a:cs typeface="Rokkitt"/>
              <a:sym typeface="Rokkitt"/>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98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98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anim calcmode="lin" valueType="num">
                                      <p:cBhvr additive="base">
                                        <p:cTn id="7" dur="500" fill="hold"/>
                                        <p:tgtEl>
                                          <p:spTgt spid="2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5">
                                            <p:txEl>
                                              <p:pRg st="1" end="1"/>
                                            </p:txEl>
                                          </p:spTgt>
                                        </p:tgtEl>
                                        <p:attrNameLst>
                                          <p:attrName>style.visibility</p:attrName>
                                        </p:attrNameLst>
                                      </p:cBhvr>
                                      <p:to>
                                        <p:strVal val="visible"/>
                                      </p:to>
                                    </p:set>
                                    <p:anim calcmode="lin" valueType="num">
                                      <p:cBhvr additive="base">
                                        <p:cTn id="11" dur="500" fill="hold"/>
                                        <p:tgtEl>
                                          <p:spTgt spid="2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5">
                                            <p:txEl>
                                              <p:pRg st="2" end="2"/>
                                            </p:txEl>
                                          </p:spTgt>
                                        </p:tgtEl>
                                        <p:attrNameLst>
                                          <p:attrName>style.visibility</p:attrName>
                                        </p:attrNameLst>
                                      </p:cBhvr>
                                      <p:to>
                                        <p:strVal val="visible"/>
                                      </p:to>
                                    </p:set>
                                    <p:anim calcmode="lin" valueType="num">
                                      <p:cBhvr additive="base">
                                        <p:cTn id="15" dur="500" fill="hold"/>
                                        <p:tgtEl>
                                          <p:spTgt spid="25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5">
                                            <p:txEl>
                                              <p:pRg st="4" end="4"/>
                                            </p:txEl>
                                          </p:spTgt>
                                        </p:tgtEl>
                                        <p:attrNameLst>
                                          <p:attrName>style.visibility</p:attrName>
                                        </p:attrNameLst>
                                      </p:cBhvr>
                                      <p:to>
                                        <p:strVal val="visible"/>
                                      </p:to>
                                    </p:set>
                                    <p:anim calcmode="lin" valueType="num">
                                      <p:cBhvr additive="base">
                                        <p:cTn id="19" dur="500" fill="hold"/>
                                        <p:tgtEl>
                                          <p:spTgt spid="25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5">
                                            <p:txEl>
                                              <p:pRg st="5" end="5"/>
                                            </p:txEl>
                                          </p:spTgt>
                                        </p:tgtEl>
                                        <p:attrNameLst>
                                          <p:attrName>style.visibility</p:attrName>
                                        </p:attrNameLst>
                                      </p:cBhvr>
                                      <p:to>
                                        <p:strVal val="visible"/>
                                      </p:to>
                                    </p:set>
                                    <p:anim calcmode="lin" valueType="num">
                                      <p:cBhvr additive="base">
                                        <p:cTn id="23" dur="500" fill="hold"/>
                                        <p:tgtEl>
                                          <p:spTgt spid="25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260" name="Google Shape;260;p29"/>
          <p:cNvGrpSpPr/>
          <p:nvPr/>
        </p:nvGrpSpPr>
        <p:grpSpPr>
          <a:xfrm>
            <a:off x="1146424" y="227228"/>
            <a:ext cx="5115589" cy="5355980"/>
            <a:chOff x="889215" y="79798"/>
            <a:chExt cx="6007738" cy="5978324"/>
          </a:xfrm>
        </p:grpSpPr>
        <p:sp>
          <p:nvSpPr>
            <p:cNvPr id="261" name="Google Shape;261;p29"/>
            <p:cNvSpPr/>
            <p:nvPr/>
          </p:nvSpPr>
          <p:spPr>
            <a:xfrm>
              <a:off x="1421218" y="398999"/>
              <a:ext cx="5156100" cy="5260500"/>
            </a:xfrm>
            <a:prstGeom prst="pie">
              <a:avLst>
                <a:gd name="adj1" fmla="val 16200000"/>
                <a:gd name="adj2" fmla="val 1800000"/>
              </a:avLst>
            </a:prstGeom>
            <a:solidFill>
              <a:srgbClr val="FA8C2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62" name="Google Shape;262;p29"/>
            <p:cNvSpPr txBox="1"/>
            <p:nvPr/>
          </p:nvSpPr>
          <p:spPr>
            <a:xfrm>
              <a:off x="4138658" y="1491615"/>
              <a:ext cx="2014800" cy="15345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Rokkitt"/>
                <a:buNone/>
              </a:pPr>
              <a:endParaRPr sz="1800" b="0" i="0" u="none" strike="noStrike" cap="none">
                <a:solidFill>
                  <a:schemeClr val="dk1"/>
                </a:solidFill>
                <a:latin typeface="Cabin"/>
                <a:ea typeface="Cabin"/>
                <a:cs typeface="Cabin"/>
                <a:sym typeface="Cabin"/>
              </a:endParaRPr>
            </a:p>
          </p:txBody>
        </p:sp>
        <p:sp>
          <p:nvSpPr>
            <p:cNvPr id="263" name="Google Shape;263;p29"/>
            <p:cNvSpPr/>
            <p:nvPr/>
          </p:nvSpPr>
          <p:spPr>
            <a:xfrm>
              <a:off x="1315027" y="583141"/>
              <a:ext cx="5156100" cy="5156100"/>
            </a:xfrm>
            <a:prstGeom prst="pie">
              <a:avLst>
                <a:gd name="adj1" fmla="val 1800000"/>
                <a:gd name="adj2" fmla="val 9000000"/>
              </a:avLst>
            </a:prstGeom>
            <a:solidFill>
              <a:srgbClr val="FA8C2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64" name="Google Shape;264;p29"/>
            <p:cNvSpPr txBox="1"/>
            <p:nvPr/>
          </p:nvSpPr>
          <p:spPr>
            <a:xfrm>
              <a:off x="2542694" y="3928533"/>
              <a:ext cx="2762100" cy="13503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Rokkitt"/>
                <a:buNone/>
              </a:pPr>
              <a:r>
                <a:rPr lang="en-US" sz="2500" b="0" i="0" u="none" strike="noStrike" cap="none">
                  <a:solidFill>
                    <a:schemeClr val="lt1"/>
                  </a:solidFill>
                  <a:latin typeface="Rokkitt"/>
                  <a:ea typeface="Rokkitt"/>
                  <a:cs typeface="Rokkitt"/>
                  <a:sym typeface="Rokkitt"/>
                </a:rPr>
                <a:t>Authentic practice for students with listening</a:t>
              </a:r>
              <a:endParaRPr sz="1800" b="0" i="0" u="none" strike="noStrike" cap="none">
                <a:solidFill>
                  <a:schemeClr val="dk1"/>
                </a:solidFill>
                <a:latin typeface="Cabin"/>
                <a:ea typeface="Cabin"/>
                <a:cs typeface="Cabin"/>
                <a:sym typeface="Cabin"/>
              </a:endParaRPr>
            </a:p>
          </p:txBody>
        </p:sp>
        <p:sp>
          <p:nvSpPr>
            <p:cNvPr id="265" name="Google Shape;265;p29"/>
            <p:cNvSpPr/>
            <p:nvPr/>
          </p:nvSpPr>
          <p:spPr>
            <a:xfrm>
              <a:off x="1208834" y="398991"/>
              <a:ext cx="5156100" cy="5156100"/>
            </a:xfrm>
            <a:prstGeom prst="pie">
              <a:avLst>
                <a:gd name="adj1" fmla="val 9000000"/>
                <a:gd name="adj2" fmla="val 16200000"/>
              </a:avLst>
            </a:prstGeom>
            <a:solidFill>
              <a:srgbClr val="FA8C2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66" name="Google Shape;266;p29"/>
            <p:cNvSpPr txBox="1"/>
            <p:nvPr/>
          </p:nvSpPr>
          <p:spPr>
            <a:xfrm>
              <a:off x="1806094" y="1491614"/>
              <a:ext cx="1841400" cy="15345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Rokkitt"/>
                <a:buNone/>
              </a:pPr>
              <a:endParaRPr sz="1800" b="0" i="0" u="none" strike="noStrike" cap="none">
                <a:solidFill>
                  <a:schemeClr val="dk1"/>
                </a:solidFill>
                <a:latin typeface="Cabin"/>
                <a:ea typeface="Cabin"/>
                <a:cs typeface="Cabin"/>
                <a:sym typeface="Cabin"/>
              </a:endParaRPr>
            </a:p>
          </p:txBody>
        </p:sp>
        <p:sp>
          <p:nvSpPr>
            <p:cNvPr id="267" name="Google Shape;267;p29"/>
            <p:cNvSpPr/>
            <p:nvPr/>
          </p:nvSpPr>
          <p:spPr>
            <a:xfrm>
              <a:off x="1102453" y="79798"/>
              <a:ext cx="5794500" cy="5794500"/>
            </a:xfrm>
            <a:custGeom>
              <a:avLst/>
              <a:gdLst/>
              <a:ahLst/>
              <a:cxnLst/>
              <a:rect l="l" t="t" r="r" b="b"/>
              <a:pathLst>
                <a:path w="120000" h="120000" extrusionOk="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rgbClr val="FDC3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68" name="Google Shape;268;p29"/>
            <p:cNvSpPr/>
            <p:nvPr/>
          </p:nvSpPr>
          <p:spPr>
            <a:xfrm>
              <a:off x="995834" y="263622"/>
              <a:ext cx="5794500" cy="5794500"/>
            </a:xfrm>
            <a:custGeom>
              <a:avLst/>
              <a:gdLst/>
              <a:ahLst/>
              <a:cxnLst/>
              <a:rect l="l" t="t" r="r" b="b"/>
              <a:pathLst>
                <a:path w="120000" h="120000" extrusionOk="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solidFill>
              <a:srgbClr val="FDC3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69" name="Google Shape;269;p29"/>
            <p:cNvSpPr/>
            <p:nvPr/>
          </p:nvSpPr>
          <p:spPr>
            <a:xfrm>
              <a:off x="889215" y="79798"/>
              <a:ext cx="5794500" cy="5794500"/>
            </a:xfrm>
            <a:custGeom>
              <a:avLst/>
              <a:gdLst/>
              <a:ahLst/>
              <a:cxnLst/>
              <a:rect l="l" t="t" r="r" b="b"/>
              <a:pathLst>
                <a:path w="120000" h="120000" extrusionOk="0">
                  <a:moveTo>
                    <a:pt x="11561" y="87966"/>
                  </a:moveTo>
                  <a:lnTo>
                    <a:pt x="11561" y="87966"/>
                  </a:lnTo>
                  <a:cubicBezTo>
                    <a:pt x="2017" y="71436"/>
                    <a:pt x="1562" y="51181"/>
                    <a:pt x="10353" y="34238"/>
                  </a:cubicBezTo>
                  <a:cubicBezTo>
                    <a:pt x="19144" y="17296"/>
                    <a:pt x="35968" y="6007"/>
                    <a:pt x="54979" y="4293"/>
                  </a:cubicBezTo>
                  <a:lnTo>
                    <a:pt x="54979" y="239"/>
                  </a:lnTo>
                  <a:lnTo>
                    <a:pt x="60009" y="7118"/>
                  </a:lnTo>
                  <a:lnTo>
                    <a:pt x="54977" y="14476"/>
                  </a:lnTo>
                  <a:lnTo>
                    <a:pt x="54978" y="10423"/>
                  </a:lnTo>
                  <a:lnTo>
                    <a:pt x="54978" y="10423"/>
                  </a:lnTo>
                  <a:cubicBezTo>
                    <a:pt x="38157" y="12127"/>
                    <a:pt x="23347" y="22244"/>
                    <a:pt x="15643" y="37294"/>
                  </a:cubicBezTo>
                  <a:cubicBezTo>
                    <a:pt x="7939" y="52344"/>
                    <a:pt x="8392" y="70273"/>
                    <a:pt x="16845" y="84915"/>
                  </a:cubicBezTo>
                  <a:close/>
                </a:path>
              </a:pathLst>
            </a:custGeom>
            <a:solidFill>
              <a:srgbClr val="FDC3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grpSp>
      <p:pic>
        <p:nvPicPr>
          <p:cNvPr id="270" name="Google Shape;270;p29"/>
          <p:cNvPicPr preferRelativeResize="0"/>
          <p:nvPr/>
        </p:nvPicPr>
        <p:blipFill rotWithShape="1">
          <a:blip r:embed="rId3">
            <a:alphaModFix/>
          </a:blip>
          <a:srcRect/>
          <a:stretch/>
        </p:blipFill>
        <p:spPr>
          <a:xfrm>
            <a:off x="1399774" y="5503829"/>
            <a:ext cx="4163583" cy="1249075"/>
          </a:xfrm>
          <a:prstGeom prst="rect">
            <a:avLst/>
          </a:prstGeom>
          <a:noFill/>
          <a:ln>
            <a:noFill/>
          </a:ln>
        </p:spPr>
      </p:pic>
      <p:sp>
        <p:nvSpPr>
          <p:cNvPr id="271" name="Google Shape;271;p29"/>
          <p:cNvSpPr txBox="1"/>
          <p:nvPr/>
        </p:nvSpPr>
        <p:spPr>
          <a:xfrm>
            <a:off x="6217649" y="557725"/>
            <a:ext cx="5777705" cy="5990400"/>
          </a:xfrm>
          <a:prstGeom prst="rect">
            <a:avLst/>
          </a:prstGeom>
          <a:noFill/>
          <a:ln>
            <a:noFill/>
          </a:ln>
        </p:spPr>
        <p:txBody>
          <a:bodyPr spcFirstLastPara="1" wrap="square" lIns="91425" tIns="91425" rIns="91425" bIns="91425" anchor="t" anchorCtr="0">
            <a:noAutofit/>
          </a:bodyPr>
          <a:lstStyle/>
          <a:p>
            <a:pPr lvl="0">
              <a:buSzPts val="3600"/>
            </a:pPr>
            <a:r>
              <a:rPr lang="en-US" sz="3600" b="1" dirty="0" smtClean="0">
                <a:solidFill>
                  <a:srgbClr val="980000"/>
                </a:solidFill>
              </a:rPr>
              <a:t>Teacher </a:t>
            </a:r>
            <a:r>
              <a:rPr lang="en-US" sz="3600" b="1" dirty="0">
                <a:solidFill>
                  <a:srgbClr val="980000"/>
                </a:solidFill>
              </a:rPr>
              <a:t>Role </a:t>
            </a:r>
            <a:r>
              <a:rPr lang="en-US" sz="3600" dirty="0">
                <a:solidFill>
                  <a:srgbClr val="980000"/>
                </a:solidFill>
              </a:rPr>
              <a:t> </a:t>
            </a:r>
          </a:p>
          <a:p>
            <a:pPr marL="457200" lvl="0" indent="-457200">
              <a:buClr>
                <a:srgbClr val="980000"/>
              </a:buClr>
              <a:buSzPts val="3600"/>
              <a:buFont typeface="Arial"/>
              <a:buChar char="●"/>
            </a:pPr>
            <a:r>
              <a:rPr lang="en-US" sz="3600" dirty="0">
                <a:solidFill>
                  <a:srgbClr val="980000"/>
                </a:solidFill>
              </a:rPr>
              <a:t>Ask questions</a:t>
            </a:r>
          </a:p>
          <a:p>
            <a:pPr marL="457200" lvl="0" indent="-457200">
              <a:buClr>
                <a:srgbClr val="980000"/>
              </a:buClr>
              <a:buSzPts val="3600"/>
              <a:buFont typeface="Arial"/>
              <a:buChar char="●"/>
            </a:pPr>
            <a:r>
              <a:rPr lang="en-US" sz="3600" dirty="0">
                <a:solidFill>
                  <a:srgbClr val="980000"/>
                </a:solidFill>
              </a:rPr>
              <a:t>Monitor </a:t>
            </a:r>
            <a:r>
              <a:rPr lang="en-US" sz="3600" dirty="0" smtClean="0">
                <a:solidFill>
                  <a:srgbClr val="980000"/>
                </a:solidFill>
              </a:rPr>
              <a:t>students</a:t>
            </a:r>
          </a:p>
          <a:p>
            <a:pPr lvl="0">
              <a:buClr>
                <a:srgbClr val="980000"/>
              </a:buClr>
              <a:buSzPts val="3600"/>
            </a:pPr>
            <a:endParaRPr lang="en-US" sz="3600" dirty="0">
              <a:solidFill>
                <a:srgbClr val="980000"/>
              </a:solidFil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dirty="0">
              <a:solidFill>
                <a:srgbClr val="98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980000"/>
                </a:solidFill>
                <a:latin typeface="Arial"/>
                <a:ea typeface="Arial"/>
                <a:cs typeface="Arial"/>
                <a:sym typeface="Arial"/>
              </a:rPr>
              <a:t>Students Role </a:t>
            </a:r>
            <a:endParaRPr sz="2400" b="0" i="0" u="none" strike="noStrike" cap="none" dirty="0">
              <a:solidFill>
                <a:srgbClr val="980000"/>
              </a:solidFill>
              <a:latin typeface="Arial"/>
              <a:ea typeface="Arial"/>
              <a:cs typeface="Arial"/>
              <a:sym typeface="Arial"/>
            </a:endParaRPr>
          </a:p>
          <a:p>
            <a:pPr marL="457200" marR="0" lvl="0" indent="-457200" algn="l" rtl="0">
              <a:lnSpc>
                <a:spcPct val="100000"/>
              </a:lnSpc>
              <a:spcBef>
                <a:spcPts val="0"/>
              </a:spcBef>
              <a:spcAft>
                <a:spcPts val="0"/>
              </a:spcAft>
              <a:buClr>
                <a:srgbClr val="980000"/>
              </a:buClr>
              <a:buSzPts val="3600"/>
              <a:buFont typeface="Arial"/>
              <a:buChar char="●"/>
            </a:pPr>
            <a:r>
              <a:rPr lang="en-US" sz="3600" b="0" i="0" u="none" strike="noStrike" cap="none" dirty="0">
                <a:solidFill>
                  <a:srgbClr val="980000"/>
                </a:solidFill>
                <a:latin typeface="Arial"/>
                <a:ea typeface="Arial"/>
                <a:cs typeface="Arial"/>
                <a:sym typeface="Arial"/>
              </a:rPr>
              <a:t>Practice listening to each other </a:t>
            </a:r>
            <a:r>
              <a:rPr lang="en-US" sz="3600" b="0" i="0" u="none" strike="noStrike" cap="none" dirty="0" smtClean="0">
                <a:solidFill>
                  <a:srgbClr val="980000"/>
                </a:solidFill>
                <a:latin typeface="Arial"/>
                <a:ea typeface="Arial"/>
                <a:cs typeface="Arial"/>
                <a:sym typeface="Arial"/>
              </a:rPr>
              <a:t>using Dyads </a:t>
            </a:r>
            <a:endParaRPr sz="3600" dirty="0">
              <a:solidFill>
                <a:srgbClr val="980000"/>
              </a:solidFill>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rgbClr val="98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98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98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98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98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 name="Picture 1"/>
          <p:cNvPicPr>
            <a:picLocks noChangeAspect="1"/>
          </p:cNvPicPr>
          <p:nvPr/>
        </p:nvPicPr>
        <p:blipFill>
          <a:blip r:embed="rId4"/>
          <a:stretch>
            <a:fillRect/>
          </a:stretch>
        </p:blipFill>
        <p:spPr>
          <a:xfrm>
            <a:off x="4183449" y="1933687"/>
            <a:ext cx="1340660" cy="1053875"/>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1">
                                            <p:txEl>
                                              <p:pRg st="0" end="0"/>
                                            </p:txEl>
                                          </p:spTgt>
                                        </p:tgtEl>
                                        <p:attrNameLst>
                                          <p:attrName>style.visibility</p:attrName>
                                        </p:attrNameLst>
                                      </p:cBhvr>
                                      <p:to>
                                        <p:strVal val="visible"/>
                                      </p:to>
                                    </p:set>
                                    <p:anim calcmode="lin" valueType="num">
                                      <p:cBhvr additive="base">
                                        <p:cTn id="7" dur="500" fill="hold"/>
                                        <p:tgtEl>
                                          <p:spTgt spid="2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1">
                                            <p:txEl>
                                              <p:pRg st="1" end="1"/>
                                            </p:txEl>
                                          </p:spTgt>
                                        </p:tgtEl>
                                        <p:attrNameLst>
                                          <p:attrName>style.visibility</p:attrName>
                                        </p:attrNameLst>
                                      </p:cBhvr>
                                      <p:to>
                                        <p:strVal val="visible"/>
                                      </p:to>
                                    </p:set>
                                    <p:anim calcmode="lin" valueType="num">
                                      <p:cBhvr additive="base">
                                        <p:cTn id="11" dur="500" fill="hold"/>
                                        <p:tgtEl>
                                          <p:spTgt spid="2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1">
                                            <p:txEl>
                                              <p:pRg st="2" end="2"/>
                                            </p:txEl>
                                          </p:spTgt>
                                        </p:tgtEl>
                                        <p:attrNameLst>
                                          <p:attrName>style.visibility</p:attrName>
                                        </p:attrNameLst>
                                      </p:cBhvr>
                                      <p:to>
                                        <p:strVal val="visible"/>
                                      </p:to>
                                    </p:set>
                                    <p:anim calcmode="lin" valueType="num">
                                      <p:cBhvr additive="base">
                                        <p:cTn id="15" dur="500" fill="hold"/>
                                        <p:tgtEl>
                                          <p:spTgt spid="27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1">
                                            <p:txEl>
                                              <p:pRg st="5" end="5"/>
                                            </p:txEl>
                                          </p:spTgt>
                                        </p:tgtEl>
                                        <p:attrNameLst>
                                          <p:attrName>style.visibility</p:attrName>
                                        </p:attrNameLst>
                                      </p:cBhvr>
                                      <p:to>
                                        <p:strVal val="visible"/>
                                      </p:to>
                                    </p:set>
                                    <p:anim calcmode="lin" valueType="num">
                                      <p:cBhvr additive="base">
                                        <p:cTn id="19" dur="500" fill="hold"/>
                                        <p:tgtEl>
                                          <p:spTgt spid="27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1">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1">
                                            <p:txEl>
                                              <p:pRg st="6" end="6"/>
                                            </p:txEl>
                                          </p:spTgt>
                                        </p:tgtEl>
                                        <p:attrNameLst>
                                          <p:attrName>style.visibility</p:attrName>
                                        </p:attrNameLst>
                                      </p:cBhvr>
                                      <p:to>
                                        <p:strVal val="visible"/>
                                      </p:to>
                                    </p:set>
                                    <p:anim calcmode="lin" valueType="num">
                                      <p:cBhvr additive="base">
                                        <p:cTn id="23" dur="500" fill="hold"/>
                                        <p:tgtEl>
                                          <p:spTgt spid="271">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30"/>
          <p:cNvPicPr preferRelativeResize="0">
            <a:picLocks noGrp="1"/>
          </p:cNvPicPr>
          <p:nvPr>
            <p:ph type="body" idx="4294967295"/>
          </p:nvPr>
        </p:nvPicPr>
        <p:blipFill rotWithShape="1">
          <a:blip r:embed="rId3">
            <a:alphaModFix/>
          </a:blip>
          <a:srcRect/>
          <a:stretch/>
        </p:blipFill>
        <p:spPr>
          <a:xfrm rot="-800453">
            <a:off x="625521" y="602385"/>
            <a:ext cx="3255553" cy="3041619"/>
          </a:xfrm>
          <a:prstGeom prst="rect">
            <a:avLst/>
          </a:prstGeom>
          <a:noFill/>
          <a:ln>
            <a:noFill/>
          </a:ln>
        </p:spPr>
      </p:pic>
      <p:pic>
        <p:nvPicPr>
          <p:cNvPr id="277" name="Google Shape;277;p30"/>
          <p:cNvPicPr preferRelativeResize="0"/>
          <p:nvPr/>
        </p:nvPicPr>
        <p:blipFill rotWithShape="1">
          <a:blip r:embed="rId4">
            <a:alphaModFix/>
          </a:blip>
          <a:srcRect/>
          <a:stretch/>
        </p:blipFill>
        <p:spPr>
          <a:xfrm rot="-725757">
            <a:off x="2201754" y="3594996"/>
            <a:ext cx="2012669" cy="2328534"/>
          </a:xfrm>
          <a:prstGeom prst="rect">
            <a:avLst/>
          </a:prstGeom>
          <a:noFill/>
          <a:ln>
            <a:noFill/>
          </a:ln>
        </p:spPr>
      </p:pic>
      <p:pic>
        <p:nvPicPr>
          <p:cNvPr id="278" name="Google Shape;278;p30"/>
          <p:cNvPicPr preferRelativeResize="0"/>
          <p:nvPr/>
        </p:nvPicPr>
        <p:blipFill rotWithShape="1">
          <a:blip r:embed="rId5">
            <a:alphaModFix/>
          </a:blip>
          <a:srcRect/>
          <a:stretch/>
        </p:blipFill>
        <p:spPr>
          <a:xfrm>
            <a:off x="4436050" y="161825"/>
            <a:ext cx="3496976" cy="2774300"/>
          </a:xfrm>
          <a:prstGeom prst="rect">
            <a:avLst/>
          </a:prstGeom>
          <a:noFill/>
          <a:ln>
            <a:noFill/>
          </a:ln>
        </p:spPr>
      </p:pic>
      <p:pic>
        <p:nvPicPr>
          <p:cNvPr id="279" name="Google Shape;279;p30"/>
          <p:cNvPicPr preferRelativeResize="0"/>
          <p:nvPr/>
        </p:nvPicPr>
        <p:blipFill rotWithShape="1">
          <a:blip r:embed="rId6">
            <a:alphaModFix/>
          </a:blip>
          <a:srcRect/>
          <a:stretch/>
        </p:blipFill>
        <p:spPr>
          <a:xfrm>
            <a:off x="847975" y="5534725"/>
            <a:ext cx="5059826" cy="1295500"/>
          </a:xfrm>
          <a:prstGeom prst="rect">
            <a:avLst/>
          </a:prstGeom>
          <a:noFill/>
          <a:ln>
            <a:noFill/>
          </a:ln>
        </p:spPr>
      </p:pic>
      <p:pic>
        <p:nvPicPr>
          <p:cNvPr id="280" name="Google Shape;280;p30"/>
          <p:cNvPicPr preferRelativeResize="0"/>
          <p:nvPr/>
        </p:nvPicPr>
        <p:blipFill rotWithShape="1">
          <a:blip r:embed="rId7">
            <a:alphaModFix/>
          </a:blip>
          <a:srcRect/>
          <a:stretch/>
        </p:blipFill>
        <p:spPr>
          <a:xfrm>
            <a:off x="4629787" y="3215493"/>
            <a:ext cx="2932425" cy="2833208"/>
          </a:xfrm>
          <a:prstGeom prst="rect">
            <a:avLst/>
          </a:prstGeom>
          <a:noFill/>
          <a:ln>
            <a:noFill/>
          </a:ln>
        </p:spPr>
      </p:pic>
      <p:pic>
        <p:nvPicPr>
          <p:cNvPr id="281" name="Google Shape;281;p30"/>
          <p:cNvPicPr preferRelativeResize="0"/>
          <p:nvPr/>
        </p:nvPicPr>
        <p:blipFill rotWithShape="1">
          <a:blip r:embed="rId8">
            <a:alphaModFix/>
          </a:blip>
          <a:srcRect/>
          <a:stretch/>
        </p:blipFill>
        <p:spPr>
          <a:xfrm rot="579213">
            <a:off x="8259660" y="3495225"/>
            <a:ext cx="2840588" cy="2774299"/>
          </a:xfrm>
          <a:prstGeom prst="rect">
            <a:avLst/>
          </a:prstGeom>
          <a:noFill/>
          <a:ln>
            <a:noFill/>
          </a:ln>
        </p:spPr>
      </p:pic>
      <p:pic>
        <p:nvPicPr>
          <p:cNvPr id="282" name="Google Shape;282;p30"/>
          <p:cNvPicPr preferRelativeResize="0"/>
          <p:nvPr/>
        </p:nvPicPr>
        <p:blipFill rotWithShape="1">
          <a:blip r:embed="rId9">
            <a:alphaModFix/>
          </a:blip>
          <a:srcRect/>
          <a:stretch/>
        </p:blipFill>
        <p:spPr>
          <a:xfrm rot="462957">
            <a:off x="8845579" y="197042"/>
            <a:ext cx="2266239" cy="3145939"/>
          </a:xfrm>
          <a:prstGeom prst="rect">
            <a:avLst/>
          </a:prstGeom>
          <a:noFill/>
          <a:ln>
            <a:noFill/>
          </a:ln>
        </p:spPr>
      </p:pic>
      <p:sp>
        <p:nvSpPr>
          <p:cNvPr id="283" name="Google Shape;283;p30"/>
          <p:cNvSpPr txBox="1"/>
          <p:nvPr/>
        </p:nvSpPr>
        <p:spPr>
          <a:xfrm>
            <a:off x="6000750" y="6488050"/>
            <a:ext cx="3869700" cy="381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hlink"/>
                </a:solidFill>
                <a:latin typeface="Cabin"/>
                <a:ea typeface="Cabin"/>
                <a:cs typeface="Cabin"/>
                <a:sym typeface="Cabin"/>
                <a:hlinkClick r:id="rId10"/>
              </a:rPr>
              <a:t>https://donnafogelsong.weebly.com/</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1"/>
          <p:cNvSpPr txBox="1">
            <a:spLocks noGrp="1"/>
          </p:cNvSpPr>
          <p:nvPr>
            <p:ph type="title"/>
          </p:nvPr>
        </p:nvSpPr>
        <p:spPr>
          <a:xfrm>
            <a:off x="632019" y="71725"/>
            <a:ext cx="10386000" cy="5331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2000"/>
              <a:buFont typeface="Rokkitt"/>
              <a:buNone/>
            </a:pPr>
            <a:r>
              <a:rPr lang="en-US" sz="3600" b="1">
                <a:solidFill>
                  <a:srgbClr val="980000"/>
                </a:solidFill>
                <a:latin typeface="Rokkitt"/>
                <a:ea typeface="Rokkitt"/>
                <a:cs typeface="Rokkitt"/>
                <a:sym typeface="Rokkitt"/>
              </a:rPr>
              <a:t>Content Areas</a:t>
            </a:r>
            <a:endParaRPr sz="3600" b="1">
              <a:solidFill>
                <a:srgbClr val="980000"/>
              </a:solidFill>
            </a:endParaRPr>
          </a:p>
        </p:txBody>
      </p:sp>
      <p:pic>
        <p:nvPicPr>
          <p:cNvPr id="289" name="Google Shape;289;p31"/>
          <p:cNvPicPr preferRelativeResize="0"/>
          <p:nvPr/>
        </p:nvPicPr>
        <p:blipFill rotWithShape="1">
          <a:blip r:embed="rId3">
            <a:alphaModFix/>
          </a:blip>
          <a:srcRect/>
          <a:stretch/>
        </p:blipFill>
        <p:spPr>
          <a:xfrm>
            <a:off x="842225" y="5714950"/>
            <a:ext cx="5059826" cy="1295500"/>
          </a:xfrm>
          <a:prstGeom prst="rect">
            <a:avLst/>
          </a:prstGeom>
          <a:noFill/>
          <a:ln>
            <a:noFill/>
          </a:ln>
        </p:spPr>
      </p:pic>
      <p:sp>
        <p:nvSpPr>
          <p:cNvPr id="290" name="Google Shape;290;p31"/>
          <p:cNvSpPr txBox="1"/>
          <p:nvPr/>
        </p:nvSpPr>
        <p:spPr>
          <a:xfrm>
            <a:off x="910913" y="790113"/>
            <a:ext cx="11140673" cy="367736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rgbClr val="98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rgbClr val="98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n-US" sz="3000" b="0" i="0" u="none" strike="noStrike" cap="none" dirty="0">
                <a:solidFill>
                  <a:srgbClr val="980000"/>
                </a:solidFill>
                <a:latin typeface="Arial"/>
                <a:ea typeface="Arial"/>
                <a:cs typeface="Arial"/>
                <a:sym typeface="Arial"/>
              </a:rPr>
              <a:t>Cooperative Learning </a:t>
            </a:r>
            <a:r>
              <a:rPr lang="en-US" sz="2400" b="0" i="0" u="none" strike="noStrike" cap="none" dirty="0">
                <a:solidFill>
                  <a:srgbClr val="980000"/>
                </a:solidFill>
                <a:latin typeface="Arial"/>
                <a:ea typeface="Arial"/>
                <a:cs typeface="Arial"/>
                <a:sym typeface="Arial"/>
              </a:rPr>
              <a:t>(Kagan &amp; Kagan, 2009) </a:t>
            </a:r>
            <a:r>
              <a:rPr lang="en-US" sz="3000" b="0" i="0" u="none" strike="noStrike" cap="none" dirty="0">
                <a:solidFill>
                  <a:srgbClr val="980000"/>
                </a:solidFill>
                <a:latin typeface="Arial"/>
                <a:ea typeface="Arial"/>
                <a:cs typeface="Arial"/>
                <a:sym typeface="Arial"/>
              </a:rPr>
              <a:t>&amp; Teaching Listening</a:t>
            </a:r>
            <a:endParaRPr dirty="0"/>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rgbClr val="98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dirty="0"/>
              <a:t>Examples:</a:t>
            </a:r>
            <a:endParaRPr sz="2800" dirty="0"/>
          </a:p>
          <a:p>
            <a:pPr marL="0" marR="0" lvl="0" indent="0" algn="l" rtl="0">
              <a:lnSpc>
                <a:spcPct val="100000"/>
              </a:lnSpc>
              <a:spcBef>
                <a:spcPts val="0"/>
              </a:spcBef>
              <a:spcAft>
                <a:spcPts val="0"/>
              </a:spcAft>
              <a:buClr>
                <a:srgbClr val="000000"/>
              </a:buClr>
              <a:buSzPts val="2800"/>
              <a:buFont typeface="Arial"/>
              <a:buNone/>
            </a:pPr>
            <a:r>
              <a:rPr lang="en-US" sz="2800" dirty="0">
                <a:solidFill>
                  <a:srgbClr val="FF0000"/>
                </a:solidFill>
              </a:rPr>
              <a:t>Literature Circles – </a:t>
            </a:r>
            <a:endParaRPr sz="2800" dirty="0">
              <a:solidFill>
                <a:srgbClr val="FF0000"/>
              </a:solidFill>
            </a:endParaRPr>
          </a:p>
          <a:p>
            <a:pPr marL="0" marR="0" lvl="0" indent="0" algn="l" rtl="0">
              <a:lnSpc>
                <a:spcPct val="100000"/>
              </a:lnSpc>
              <a:spcBef>
                <a:spcPts val="0"/>
              </a:spcBef>
              <a:spcAft>
                <a:spcPts val="0"/>
              </a:spcAft>
              <a:buClr>
                <a:srgbClr val="000000"/>
              </a:buClr>
              <a:buSzPts val="2800"/>
              <a:buFont typeface="Arial"/>
              <a:buNone/>
            </a:pPr>
            <a:r>
              <a:rPr lang="en-US" sz="2800" dirty="0"/>
              <a:t>	Language Arts </a:t>
            </a:r>
            <a:endParaRPr sz="2800" dirty="0"/>
          </a:p>
          <a:p>
            <a:pPr marL="0" marR="0" lvl="0" indent="0" algn="l" rtl="0">
              <a:lnSpc>
                <a:spcPct val="100000"/>
              </a:lnSpc>
              <a:spcBef>
                <a:spcPts val="0"/>
              </a:spcBef>
              <a:spcAft>
                <a:spcPts val="0"/>
              </a:spcAft>
              <a:buClr>
                <a:srgbClr val="000000"/>
              </a:buClr>
              <a:buSzPts val="2800"/>
              <a:buFont typeface="Arial"/>
              <a:buNone/>
            </a:pPr>
            <a:r>
              <a:rPr lang="en-US" sz="2800" dirty="0">
                <a:solidFill>
                  <a:srgbClr val="FF0000"/>
                </a:solidFill>
              </a:rPr>
              <a:t>Jigsaw –</a:t>
            </a:r>
            <a:endParaRPr sz="2800" dirty="0">
              <a:solidFill>
                <a:srgbClr val="FF0000"/>
              </a:solidFill>
            </a:endParaRPr>
          </a:p>
          <a:p>
            <a:pPr marL="0" marR="0" lvl="0" indent="0" algn="l" rtl="0">
              <a:lnSpc>
                <a:spcPct val="100000"/>
              </a:lnSpc>
              <a:spcBef>
                <a:spcPts val="0"/>
              </a:spcBef>
              <a:spcAft>
                <a:spcPts val="0"/>
              </a:spcAft>
              <a:buClr>
                <a:srgbClr val="000000"/>
              </a:buClr>
              <a:buSzPts val="2800"/>
              <a:buFont typeface="Arial"/>
              <a:buNone/>
            </a:pPr>
            <a:r>
              <a:rPr lang="en-US" sz="2800" dirty="0"/>
              <a:t>	Social Studies 	</a:t>
            </a:r>
            <a:endParaRPr sz="2800" dirty="0"/>
          </a:p>
          <a:p>
            <a:pPr marL="0" marR="0" lvl="0" indent="0" algn="l" rtl="0">
              <a:lnSpc>
                <a:spcPct val="100000"/>
              </a:lnSpc>
              <a:spcBef>
                <a:spcPts val="0"/>
              </a:spcBef>
              <a:spcAft>
                <a:spcPts val="0"/>
              </a:spcAft>
              <a:buClr>
                <a:srgbClr val="000000"/>
              </a:buClr>
              <a:buSzPts val="2800"/>
              <a:buFont typeface="Arial"/>
              <a:buNone/>
            </a:pPr>
            <a:r>
              <a:rPr lang="en-US" sz="2800" dirty="0">
                <a:solidFill>
                  <a:srgbClr val="FF0000"/>
                </a:solidFill>
              </a:rPr>
              <a:t>Give One: Get </a:t>
            </a:r>
            <a:r>
              <a:rPr lang="en-US" sz="2800" dirty="0" smtClean="0">
                <a:solidFill>
                  <a:srgbClr val="FF0000"/>
                </a:solidFill>
              </a:rPr>
              <a:t>One - </a:t>
            </a:r>
            <a:endParaRPr sz="2800" dirty="0">
              <a:solidFill>
                <a:srgbClr val="FF0000"/>
              </a:solidFill>
            </a:endParaRPr>
          </a:p>
          <a:p>
            <a:pPr marL="0" marR="0" lvl="0" indent="0" algn="l" rtl="0">
              <a:lnSpc>
                <a:spcPct val="100000"/>
              </a:lnSpc>
              <a:spcBef>
                <a:spcPts val="0"/>
              </a:spcBef>
              <a:spcAft>
                <a:spcPts val="0"/>
              </a:spcAft>
              <a:buClr>
                <a:srgbClr val="000000"/>
              </a:buClr>
              <a:buSzPts val="2800"/>
              <a:buFont typeface="Arial"/>
              <a:buNone/>
            </a:pPr>
            <a:r>
              <a:rPr lang="en-US" sz="2800" dirty="0"/>
              <a:t>	Math</a:t>
            </a:r>
            <a:endParaRPr sz="2800" dirty="0"/>
          </a:p>
          <a:p>
            <a:pPr marL="0" marR="0" lvl="0" indent="0" algn="l" rtl="0">
              <a:lnSpc>
                <a:spcPct val="100000"/>
              </a:lnSpc>
              <a:spcBef>
                <a:spcPts val="0"/>
              </a:spcBef>
              <a:spcAft>
                <a:spcPts val="0"/>
              </a:spcAft>
              <a:buClr>
                <a:srgbClr val="000000"/>
              </a:buClr>
              <a:buSzPts val="2800"/>
              <a:buFont typeface="Arial"/>
              <a:buNone/>
            </a:pPr>
            <a:r>
              <a:rPr lang="en-US" sz="2800" dirty="0">
                <a:solidFill>
                  <a:srgbClr val="FF0000"/>
                </a:solidFill>
              </a:rPr>
              <a:t>Numbered </a:t>
            </a:r>
            <a:r>
              <a:rPr lang="en-US" sz="2800" dirty="0" smtClean="0">
                <a:solidFill>
                  <a:srgbClr val="FF0000"/>
                </a:solidFill>
              </a:rPr>
              <a:t>Heads -</a:t>
            </a:r>
            <a:endParaRPr sz="2800" dirty="0">
              <a:solidFill>
                <a:srgbClr val="FF0000"/>
              </a:solidFill>
            </a:endParaRPr>
          </a:p>
          <a:p>
            <a:pPr marL="0" marR="0" lvl="0" indent="457200" algn="l" rtl="0">
              <a:lnSpc>
                <a:spcPct val="100000"/>
              </a:lnSpc>
              <a:spcBef>
                <a:spcPts val="0"/>
              </a:spcBef>
              <a:spcAft>
                <a:spcPts val="0"/>
              </a:spcAft>
              <a:buClr>
                <a:srgbClr val="000000"/>
              </a:buClr>
              <a:buSzPts val="2800"/>
              <a:buFont typeface="Arial"/>
              <a:buNone/>
            </a:pPr>
            <a:r>
              <a:rPr lang="en-US" sz="2800" dirty="0" smtClean="0"/>
              <a:t>     Science</a:t>
            </a:r>
            <a:endParaRPr sz="2800" dirty="0"/>
          </a:p>
        </p:txBody>
      </p:sp>
      <p:pic>
        <p:nvPicPr>
          <p:cNvPr id="291" name="Google Shape;291;p31"/>
          <p:cNvPicPr preferRelativeResize="0"/>
          <p:nvPr/>
        </p:nvPicPr>
        <p:blipFill rotWithShape="1">
          <a:blip r:embed="rId4">
            <a:alphaModFix/>
          </a:blip>
          <a:srcRect/>
          <a:stretch/>
        </p:blipFill>
        <p:spPr>
          <a:xfrm>
            <a:off x="6289950" y="1565775"/>
            <a:ext cx="5540600" cy="4796925"/>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0">
                                            <p:txEl>
                                              <p:pRg st="5" end="5"/>
                                            </p:txEl>
                                          </p:spTgt>
                                        </p:tgtEl>
                                        <p:attrNameLst>
                                          <p:attrName>style.visibility</p:attrName>
                                        </p:attrNameLst>
                                      </p:cBhvr>
                                      <p:to>
                                        <p:strVal val="visible"/>
                                      </p:to>
                                    </p:set>
                                    <p:anim calcmode="lin" valueType="num">
                                      <p:cBhvr additive="base">
                                        <p:cTn id="7" dur="500" fill="hold"/>
                                        <p:tgtEl>
                                          <p:spTgt spid="290">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0">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0">
                                            <p:txEl>
                                              <p:pRg st="6" end="6"/>
                                            </p:txEl>
                                          </p:spTgt>
                                        </p:tgtEl>
                                        <p:attrNameLst>
                                          <p:attrName>style.visibility</p:attrName>
                                        </p:attrNameLst>
                                      </p:cBhvr>
                                      <p:to>
                                        <p:strVal val="visible"/>
                                      </p:to>
                                    </p:set>
                                    <p:anim calcmode="lin" valueType="num">
                                      <p:cBhvr additive="base">
                                        <p:cTn id="11" dur="500" fill="hold"/>
                                        <p:tgtEl>
                                          <p:spTgt spid="290">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0">
                                            <p:txEl>
                                              <p:pRg st="7" end="7"/>
                                            </p:txEl>
                                          </p:spTgt>
                                        </p:tgtEl>
                                        <p:attrNameLst>
                                          <p:attrName>style.visibility</p:attrName>
                                        </p:attrNameLst>
                                      </p:cBhvr>
                                      <p:to>
                                        <p:strVal val="visible"/>
                                      </p:to>
                                    </p:set>
                                    <p:anim calcmode="lin" valueType="num">
                                      <p:cBhvr additive="base">
                                        <p:cTn id="17" dur="500" fill="hold"/>
                                        <p:tgtEl>
                                          <p:spTgt spid="290">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0">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0">
                                            <p:txEl>
                                              <p:pRg st="8" end="8"/>
                                            </p:txEl>
                                          </p:spTgt>
                                        </p:tgtEl>
                                        <p:attrNameLst>
                                          <p:attrName>style.visibility</p:attrName>
                                        </p:attrNameLst>
                                      </p:cBhvr>
                                      <p:to>
                                        <p:strVal val="visible"/>
                                      </p:to>
                                    </p:set>
                                    <p:anim calcmode="lin" valueType="num">
                                      <p:cBhvr additive="base">
                                        <p:cTn id="21" dur="500" fill="hold"/>
                                        <p:tgtEl>
                                          <p:spTgt spid="290">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9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0">
                                            <p:txEl>
                                              <p:pRg st="9" end="9"/>
                                            </p:txEl>
                                          </p:spTgt>
                                        </p:tgtEl>
                                        <p:attrNameLst>
                                          <p:attrName>style.visibility</p:attrName>
                                        </p:attrNameLst>
                                      </p:cBhvr>
                                      <p:to>
                                        <p:strVal val="visible"/>
                                      </p:to>
                                    </p:set>
                                    <p:anim calcmode="lin" valueType="num">
                                      <p:cBhvr additive="base">
                                        <p:cTn id="27" dur="500" fill="hold"/>
                                        <p:tgtEl>
                                          <p:spTgt spid="290">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0">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0">
                                            <p:txEl>
                                              <p:pRg st="10" end="10"/>
                                            </p:txEl>
                                          </p:spTgt>
                                        </p:tgtEl>
                                        <p:attrNameLst>
                                          <p:attrName>style.visibility</p:attrName>
                                        </p:attrNameLst>
                                      </p:cBhvr>
                                      <p:to>
                                        <p:strVal val="visible"/>
                                      </p:to>
                                    </p:set>
                                    <p:anim calcmode="lin" valueType="num">
                                      <p:cBhvr additive="base">
                                        <p:cTn id="31" dur="500" fill="hold"/>
                                        <p:tgtEl>
                                          <p:spTgt spid="290">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0">
                                            <p:txEl>
                                              <p:pRg st="11" end="11"/>
                                            </p:txEl>
                                          </p:spTgt>
                                        </p:tgtEl>
                                        <p:attrNameLst>
                                          <p:attrName>style.visibility</p:attrName>
                                        </p:attrNameLst>
                                      </p:cBhvr>
                                      <p:to>
                                        <p:strVal val="visible"/>
                                      </p:to>
                                    </p:set>
                                    <p:anim calcmode="lin" valueType="num">
                                      <p:cBhvr additive="base">
                                        <p:cTn id="37" dur="500" fill="hold"/>
                                        <p:tgtEl>
                                          <p:spTgt spid="290">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0">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90">
                                            <p:txEl>
                                              <p:pRg st="12" end="12"/>
                                            </p:txEl>
                                          </p:spTgt>
                                        </p:tgtEl>
                                        <p:attrNameLst>
                                          <p:attrName>style.visibility</p:attrName>
                                        </p:attrNameLst>
                                      </p:cBhvr>
                                      <p:to>
                                        <p:strVal val="visible"/>
                                      </p:to>
                                    </p:set>
                                    <p:anim calcmode="lin" valueType="num">
                                      <p:cBhvr additive="base">
                                        <p:cTn id="41" dur="500" fill="hold"/>
                                        <p:tgtEl>
                                          <p:spTgt spid="290">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9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91"/>
                                        </p:tgtEl>
                                        <p:attrNameLst>
                                          <p:attrName>style.visibility</p:attrName>
                                        </p:attrNameLst>
                                      </p:cBhvr>
                                      <p:to>
                                        <p:strVal val="visible"/>
                                      </p:to>
                                    </p:set>
                                    <p:animEffect transition="in" filter="circle(in)">
                                      <p:cBhvr>
                                        <p:cTn id="47" dur="2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2"/>
          <p:cNvSpPr txBox="1">
            <a:spLocks noGrp="1"/>
          </p:cNvSpPr>
          <p:nvPr>
            <p:ph type="title"/>
          </p:nvPr>
        </p:nvSpPr>
        <p:spPr>
          <a:xfrm>
            <a:off x="1257294" y="1304375"/>
            <a:ext cx="10386000" cy="5331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2000"/>
              <a:buFont typeface="Rokkitt"/>
              <a:buNone/>
            </a:pPr>
            <a:r>
              <a:rPr lang="en-US" sz="4800" b="1">
                <a:solidFill>
                  <a:srgbClr val="980000"/>
                </a:solidFill>
                <a:latin typeface="Rokkitt"/>
                <a:ea typeface="Rokkitt"/>
                <a:cs typeface="Rokkitt"/>
                <a:sym typeface="Rokkitt"/>
              </a:rPr>
              <a:t>What questions do you have?</a:t>
            </a:r>
            <a:endParaRPr sz="4800" b="1">
              <a:solidFill>
                <a:srgbClr val="980000"/>
              </a:solidFill>
            </a:endParaRPr>
          </a:p>
        </p:txBody>
      </p:sp>
      <p:pic>
        <p:nvPicPr>
          <p:cNvPr id="297" name="Google Shape;297;p32"/>
          <p:cNvPicPr preferRelativeResize="0"/>
          <p:nvPr/>
        </p:nvPicPr>
        <p:blipFill rotWithShape="1">
          <a:blip r:embed="rId3">
            <a:alphaModFix/>
          </a:blip>
          <a:srcRect/>
          <a:stretch/>
        </p:blipFill>
        <p:spPr>
          <a:xfrm>
            <a:off x="842225" y="5714950"/>
            <a:ext cx="5059827" cy="1295500"/>
          </a:xfrm>
          <a:prstGeom prst="rect">
            <a:avLst/>
          </a:prstGeom>
          <a:noFill/>
          <a:ln>
            <a:noFill/>
          </a:ln>
        </p:spPr>
      </p:pic>
      <p:sp>
        <p:nvSpPr>
          <p:cNvPr id="298" name="Google Shape;298;p32"/>
          <p:cNvSpPr txBox="1"/>
          <p:nvPr/>
        </p:nvSpPr>
        <p:spPr>
          <a:xfrm>
            <a:off x="2948925" y="2416163"/>
            <a:ext cx="7898400" cy="2720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98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98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980000"/>
                </a:solidFill>
                <a:latin typeface="Arial"/>
                <a:ea typeface="Arial"/>
                <a:cs typeface="Arial"/>
                <a:sym typeface="Arial"/>
              </a:rPr>
              <a:t>Cooperative Learning (Kagan &amp; Kagan, 2009) &amp; Teaching Listening</a:t>
            </a:r>
            <a:endParaRPr sz="3000"/>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980000"/>
              </a:solidFill>
              <a:latin typeface="Arial"/>
              <a:ea typeface="Arial"/>
              <a:cs typeface="Arial"/>
              <a:sym typeface="Arial"/>
            </a:endParaRPr>
          </a:p>
          <a:p>
            <a:pPr marL="0" marR="0" lvl="0" indent="457200" algn="l" rtl="0">
              <a:lnSpc>
                <a:spcPct val="100000"/>
              </a:lnSpc>
              <a:spcBef>
                <a:spcPts val="0"/>
              </a:spcBef>
              <a:spcAft>
                <a:spcPts val="0"/>
              </a:spcAft>
              <a:buClr>
                <a:srgbClr val="000000"/>
              </a:buClr>
              <a:buSzPts val="2800"/>
              <a:buFont typeface="Arial"/>
              <a:buNone/>
            </a:pPr>
            <a:endParaRPr sz="2800" b="0" i="1" u="none" strike="noStrike" cap="none">
              <a:solidFill>
                <a:srgbClr val="980000"/>
              </a:solidFill>
              <a:highlight>
                <a:srgbClr val="FFFF00"/>
              </a:highlight>
              <a:latin typeface="Arial"/>
              <a:ea typeface="Arial"/>
              <a:cs typeface="Arial"/>
              <a:sym typeface="Arial"/>
            </a:endParaRPr>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981200" y="274638"/>
            <a:ext cx="735516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1800"/>
              <a:buNone/>
            </a:pPr>
            <a:r>
              <a:rPr lang="en-US" sz="4590">
                <a:solidFill>
                  <a:schemeClr val="dk1"/>
                </a:solidFill>
              </a:rPr>
              <a:t>Host &amp; Producer</a:t>
            </a:r>
            <a:br>
              <a:rPr lang="en-US" sz="4590">
                <a:solidFill>
                  <a:schemeClr val="dk1"/>
                </a:solidFill>
              </a:rPr>
            </a:br>
            <a:r>
              <a:rPr lang="en-US" sz="4590">
                <a:solidFill>
                  <a:schemeClr val="dk1"/>
                </a:solidFill>
              </a:rPr>
              <a:t>Laura Janusik, Ph.D., MBA</a:t>
            </a:r>
            <a:endParaRPr/>
          </a:p>
        </p:txBody>
      </p:sp>
      <p:pic>
        <p:nvPicPr>
          <p:cNvPr id="107" name="Google Shape;107;p15"/>
          <p:cNvPicPr preferRelativeResize="0">
            <a:picLocks noGrp="1"/>
          </p:cNvPicPr>
          <p:nvPr>
            <p:ph type="body" idx="1"/>
          </p:nvPr>
        </p:nvPicPr>
        <p:blipFill rotWithShape="1">
          <a:blip r:embed="rId3">
            <a:alphaModFix/>
          </a:blip>
          <a:srcRect r="11067"/>
          <a:stretch/>
        </p:blipFill>
        <p:spPr>
          <a:xfrm>
            <a:off x="1868668" y="1844824"/>
            <a:ext cx="4083316" cy="3600400"/>
          </a:xfrm>
          <a:prstGeom prst="rect">
            <a:avLst/>
          </a:prstGeom>
          <a:noFill/>
          <a:ln>
            <a:noFill/>
          </a:ln>
        </p:spPr>
      </p:pic>
      <p:sp>
        <p:nvSpPr>
          <p:cNvPr id="108" name="Google Shape;108;p15"/>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700"/>
              </a:spcBef>
              <a:spcAft>
                <a:spcPts val="0"/>
              </a:spcAft>
              <a:buSzPts val="1800"/>
              <a:buChar char="•"/>
            </a:pPr>
            <a:r>
              <a:rPr lang="en-US" sz="2295">
                <a:solidFill>
                  <a:schemeClr val="dk1"/>
                </a:solidFill>
              </a:rPr>
              <a:t>Professor at Rockhurst University, Kansas City</a:t>
            </a:r>
            <a:endParaRPr/>
          </a:p>
          <a:p>
            <a:pPr marL="457200" lvl="0" indent="-342900" algn="l" rtl="0">
              <a:lnSpc>
                <a:spcPct val="90000"/>
              </a:lnSpc>
              <a:spcBef>
                <a:spcPts val="700"/>
              </a:spcBef>
              <a:spcAft>
                <a:spcPts val="0"/>
              </a:spcAft>
              <a:buSzPts val="1800"/>
              <a:buChar char="•"/>
            </a:pPr>
            <a:r>
              <a:rPr lang="en-US" sz="2295">
                <a:solidFill>
                  <a:schemeClr val="dk1"/>
                </a:solidFill>
              </a:rPr>
              <a:t>Consultant</a:t>
            </a:r>
            <a:endParaRPr/>
          </a:p>
          <a:p>
            <a:pPr marL="457200" lvl="1" indent="0" algn="l" rtl="0">
              <a:lnSpc>
                <a:spcPct val="90000"/>
              </a:lnSpc>
              <a:spcBef>
                <a:spcPts val="700"/>
              </a:spcBef>
              <a:spcAft>
                <a:spcPts val="0"/>
              </a:spcAft>
              <a:buSzPts val="1800"/>
              <a:buNone/>
            </a:pPr>
            <a:r>
              <a:rPr lang="en-US" sz="1700" u="sng">
                <a:solidFill>
                  <a:schemeClr val="hlink"/>
                </a:solidFill>
                <a:hlinkClick r:id="rId4"/>
              </a:rPr>
              <a:t>http://listeningtochange.com/</a:t>
            </a:r>
            <a:endParaRPr sz="1700">
              <a:solidFill>
                <a:schemeClr val="dk1"/>
              </a:solidFill>
            </a:endParaRPr>
          </a:p>
          <a:p>
            <a:pPr marL="457200" lvl="0" indent="-342900" algn="l" rtl="0">
              <a:lnSpc>
                <a:spcPct val="90000"/>
              </a:lnSpc>
              <a:spcBef>
                <a:spcPts val="700"/>
              </a:spcBef>
              <a:spcAft>
                <a:spcPts val="0"/>
              </a:spcAft>
              <a:buSzPts val="1800"/>
              <a:buChar char="•"/>
            </a:pPr>
            <a:r>
              <a:rPr lang="en-US" sz="2295">
                <a:solidFill>
                  <a:schemeClr val="dk1"/>
                </a:solidFill>
              </a:rPr>
              <a:t>Research Areas: Listening Cognitions, Metacognitions,  and Pedagogy</a:t>
            </a:r>
            <a:endParaRPr/>
          </a:p>
          <a:p>
            <a:pPr marL="457200" lvl="0" indent="-342900" algn="l" rtl="0">
              <a:lnSpc>
                <a:spcPct val="90000"/>
              </a:lnSpc>
              <a:spcBef>
                <a:spcPts val="700"/>
              </a:spcBef>
              <a:spcAft>
                <a:spcPts val="0"/>
              </a:spcAft>
              <a:buSzPts val="1800"/>
              <a:buChar char="•"/>
            </a:pPr>
            <a:r>
              <a:rPr lang="en-US" sz="2295">
                <a:solidFill>
                  <a:schemeClr val="dk1"/>
                </a:solidFill>
              </a:rPr>
              <a:t>ILA Member since 1998</a:t>
            </a:r>
            <a:endParaRPr/>
          </a:p>
          <a:p>
            <a:pPr marL="914400" lvl="1" indent="-342900" algn="l" rtl="0">
              <a:lnSpc>
                <a:spcPct val="90000"/>
              </a:lnSpc>
              <a:spcBef>
                <a:spcPts val="700"/>
              </a:spcBef>
              <a:spcAft>
                <a:spcPts val="0"/>
              </a:spcAft>
              <a:buSzPts val="1800"/>
              <a:buChar char="–"/>
            </a:pPr>
            <a:r>
              <a:rPr lang="en-US" sz="2295">
                <a:solidFill>
                  <a:schemeClr val="dk1"/>
                </a:solidFill>
              </a:rPr>
              <a:t>President 2010-2011</a:t>
            </a:r>
            <a:endParaRPr/>
          </a:p>
          <a:p>
            <a:pPr marL="457200" lvl="0" indent="-228600" algn="l" rtl="0">
              <a:lnSpc>
                <a:spcPct val="90000"/>
              </a:lnSpc>
              <a:spcBef>
                <a:spcPts val="700"/>
              </a:spcBef>
              <a:spcAft>
                <a:spcPts val="0"/>
              </a:spcAft>
              <a:buSzPts val="1800"/>
              <a:buNone/>
            </a:pPr>
            <a:endParaRPr sz="1700">
              <a:solidFill>
                <a:schemeClr val="lt1"/>
              </a:solidFill>
            </a:endParaRPr>
          </a:p>
          <a:p>
            <a:pPr marL="457200" lvl="0" indent="-228600" algn="l" rtl="0">
              <a:lnSpc>
                <a:spcPct val="90000"/>
              </a:lnSpc>
              <a:spcBef>
                <a:spcPts val="700"/>
              </a:spcBef>
              <a:spcAft>
                <a:spcPts val="0"/>
              </a:spcAft>
              <a:buSzPts val="1800"/>
              <a:buNone/>
            </a:pPr>
            <a:endParaRPr sz="1700">
              <a:solidFill>
                <a:schemeClr val="lt1"/>
              </a:solidFill>
            </a:endParaRPr>
          </a:p>
        </p:txBody>
      </p:sp>
      <p:pic>
        <p:nvPicPr>
          <p:cNvPr id="109" name="Google Shape;109;p15"/>
          <p:cNvPicPr preferRelativeResize="0"/>
          <p:nvPr/>
        </p:nvPicPr>
        <p:blipFill rotWithShape="1">
          <a:blip r:embed="rId5">
            <a:alphaModFix/>
          </a:blip>
          <a:srcRect/>
          <a:stretch/>
        </p:blipFill>
        <p:spPr>
          <a:xfrm>
            <a:off x="9378758" y="169120"/>
            <a:ext cx="915470" cy="12600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302"/>
        <p:cNvGrpSpPr/>
        <p:nvPr/>
      </p:nvGrpSpPr>
      <p:grpSpPr>
        <a:xfrm>
          <a:off x="0" y="0"/>
          <a:ext cx="0" cy="0"/>
          <a:chOff x="0" y="0"/>
          <a:chExt cx="0" cy="0"/>
        </a:xfrm>
      </p:grpSpPr>
      <p:sp>
        <p:nvSpPr>
          <p:cNvPr id="303" name="Google Shape;303;p33"/>
          <p:cNvSpPr txBox="1">
            <a:spLocks noGrp="1"/>
          </p:cNvSpPr>
          <p:nvPr>
            <p:ph type="ctrTitle"/>
          </p:nvPr>
        </p:nvSpPr>
        <p:spPr>
          <a:xfrm>
            <a:off x="321125" y="-4450"/>
            <a:ext cx="3665700" cy="36813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2"/>
              </a:buClr>
              <a:buSzPts val="2000"/>
              <a:buFont typeface="Arial"/>
              <a:buNone/>
            </a:pPr>
            <a:endParaRPr sz="3000">
              <a:highlight>
                <a:srgbClr val="FFFF00"/>
              </a:highlight>
              <a:latin typeface="Arial"/>
              <a:ea typeface="Arial"/>
              <a:cs typeface="Arial"/>
              <a:sym typeface="Arial"/>
            </a:endParaRPr>
          </a:p>
          <a:p>
            <a:pPr marL="0" lvl="0" indent="0" algn="l" rtl="0">
              <a:lnSpc>
                <a:spcPct val="90000"/>
              </a:lnSpc>
              <a:spcBef>
                <a:spcPts val="0"/>
              </a:spcBef>
              <a:spcAft>
                <a:spcPts val="0"/>
              </a:spcAft>
              <a:buClr>
                <a:schemeClr val="dk2"/>
              </a:buClr>
              <a:buSzPts val="2000"/>
              <a:buFont typeface="Arial"/>
              <a:buNone/>
            </a:pPr>
            <a:r>
              <a:rPr lang="en-US" sz="3000">
                <a:latin typeface="Arial"/>
                <a:ea typeface="Arial"/>
                <a:cs typeface="Arial"/>
                <a:sym typeface="Arial"/>
              </a:rPr>
              <a:t>Balancing Literacy Instruction: Teaching Listening in the Elementary Classroom</a:t>
            </a:r>
            <a:endParaRPr sz="3000">
              <a:latin typeface="Arial"/>
              <a:ea typeface="Arial"/>
              <a:cs typeface="Arial"/>
              <a:sym typeface="Arial"/>
            </a:endParaRPr>
          </a:p>
        </p:txBody>
      </p:sp>
      <p:sp>
        <p:nvSpPr>
          <p:cNvPr id="304" name="Google Shape;304;p33"/>
          <p:cNvSpPr/>
          <p:nvPr/>
        </p:nvSpPr>
        <p:spPr>
          <a:xfrm>
            <a:off x="3503488" y="1027416"/>
            <a:ext cx="5241046" cy="4472309"/>
          </a:xfrm>
          <a:prstGeom prst="quadArrow">
            <a:avLst>
              <a:gd name="adj1" fmla="val 22500"/>
              <a:gd name="adj2" fmla="val 22500"/>
              <a:gd name="adj3" fmla="val 225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134F5C">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r>
              <a:rPr lang="en-US" sz="1800" b="0" i="0" u="none" strike="noStrike" cap="none">
                <a:solidFill>
                  <a:schemeClr val="dk1"/>
                </a:solidFill>
                <a:latin typeface="Cabin"/>
                <a:ea typeface="Cabin"/>
                <a:cs typeface="Cabin"/>
                <a:sym typeface="Cabin"/>
              </a:rPr>
              <a:t>Writing </a:t>
            </a:r>
            <a:endParaRPr sz="1800" b="0" i="0" u="none" strike="noStrike" cap="none">
              <a:solidFill>
                <a:schemeClr val="dk1"/>
              </a:solidFill>
              <a:latin typeface="Cabin"/>
              <a:ea typeface="Cabin"/>
              <a:cs typeface="Cabin"/>
              <a:sym typeface="Cabin"/>
            </a:endParaRPr>
          </a:p>
        </p:txBody>
      </p:sp>
      <p:sp>
        <p:nvSpPr>
          <p:cNvPr id="305" name="Google Shape;305;p33"/>
          <p:cNvSpPr txBox="1"/>
          <p:nvPr/>
        </p:nvSpPr>
        <p:spPr>
          <a:xfrm>
            <a:off x="6986883" y="3027444"/>
            <a:ext cx="1080000" cy="27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bin"/>
              <a:buNone/>
            </a:pPr>
            <a:r>
              <a:rPr lang="en-US" sz="1800" b="0" i="0" u="none" strike="noStrike" cap="none">
                <a:solidFill>
                  <a:schemeClr val="dk1"/>
                </a:solidFill>
                <a:latin typeface="Cabin"/>
                <a:ea typeface="Cabin"/>
                <a:cs typeface="Cabin"/>
                <a:sym typeface="Cabin"/>
              </a:rPr>
              <a:t>Speaking</a:t>
            </a:r>
            <a:endParaRPr sz="1800" b="0" i="0" u="none" strike="noStrike" cap="none">
              <a:solidFill>
                <a:schemeClr val="dk1"/>
              </a:solidFill>
              <a:latin typeface="Cabin"/>
              <a:ea typeface="Cabin"/>
              <a:cs typeface="Cabin"/>
              <a:sym typeface="Cabin"/>
            </a:endParaRPr>
          </a:p>
        </p:txBody>
      </p:sp>
      <p:sp>
        <p:nvSpPr>
          <p:cNvPr id="306" name="Google Shape;306;p33"/>
          <p:cNvSpPr txBox="1"/>
          <p:nvPr/>
        </p:nvSpPr>
        <p:spPr>
          <a:xfrm>
            <a:off x="5680325" y="4619865"/>
            <a:ext cx="1080000" cy="27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bin"/>
              <a:buNone/>
            </a:pPr>
            <a:r>
              <a:rPr lang="en-US" sz="1800" b="0" i="0" u="none" strike="noStrike" cap="none">
                <a:solidFill>
                  <a:schemeClr val="dk1"/>
                </a:solidFill>
                <a:latin typeface="Cabin"/>
                <a:ea typeface="Cabin"/>
                <a:cs typeface="Cabin"/>
                <a:sym typeface="Cabin"/>
              </a:rPr>
              <a:t>Listening </a:t>
            </a:r>
            <a:endParaRPr sz="1800" b="0" i="0" u="none" strike="noStrike" cap="none">
              <a:solidFill>
                <a:schemeClr val="dk1"/>
              </a:solidFill>
              <a:latin typeface="Cabin"/>
              <a:ea typeface="Cabin"/>
              <a:cs typeface="Cabin"/>
              <a:sym typeface="Cabin"/>
            </a:endParaRPr>
          </a:p>
        </p:txBody>
      </p:sp>
      <p:sp>
        <p:nvSpPr>
          <p:cNvPr id="307" name="Google Shape;307;p33"/>
          <p:cNvSpPr txBox="1"/>
          <p:nvPr/>
        </p:nvSpPr>
        <p:spPr>
          <a:xfrm>
            <a:off x="5431679" y="2753694"/>
            <a:ext cx="1467300" cy="82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bin"/>
              <a:buNone/>
            </a:pPr>
            <a:r>
              <a:rPr lang="en-US" sz="1800" b="1" i="0" u="none" strike="noStrike" cap="none">
                <a:solidFill>
                  <a:schemeClr val="dk1"/>
                </a:solidFill>
                <a:latin typeface="Cabin"/>
                <a:ea typeface="Cabin"/>
                <a:cs typeface="Cabin"/>
                <a:sym typeface="Cabin"/>
              </a:rPr>
              <a:t>Balancing Literacy Instruction</a:t>
            </a:r>
            <a:endParaRPr sz="1800" b="1" i="0" u="none" strike="noStrike" cap="none">
              <a:solidFill>
                <a:schemeClr val="dk1"/>
              </a:solidFill>
              <a:latin typeface="Cabin"/>
              <a:ea typeface="Cabin"/>
              <a:cs typeface="Cabin"/>
              <a:sym typeface="Cabin"/>
            </a:endParaRPr>
          </a:p>
        </p:txBody>
      </p:sp>
      <p:sp>
        <p:nvSpPr>
          <p:cNvPr id="308" name="Google Shape;308;p33"/>
          <p:cNvSpPr txBox="1"/>
          <p:nvPr/>
        </p:nvSpPr>
        <p:spPr>
          <a:xfrm>
            <a:off x="5625329" y="1634534"/>
            <a:ext cx="1080000" cy="27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bin"/>
              <a:buNone/>
            </a:pPr>
            <a:r>
              <a:rPr lang="en-US" sz="1800" b="0" i="0" u="none" strike="noStrike" cap="none">
                <a:solidFill>
                  <a:schemeClr val="dk1"/>
                </a:solidFill>
                <a:latin typeface="Cabin"/>
                <a:ea typeface="Cabin"/>
                <a:cs typeface="Cabin"/>
                <a:sym typeface="Cabin"/>
              </a:rPr>
              <a:t> Reading </a:t>
            </a:r>
            <a:endParaRPr sz="1800" b="0" i="0" u="none" strike="noStrike" cap="none">
              <a:solidFill>
                <a:schemeClr val="dk1"/>
              </a:solidFill>
              <a:latin typeface="Cabin"/>
              <a:ea typeface="Cabin"/>
              <a:cs typeface="Cabin"/>
              <a:sym typeface="Cabin"/>
            </a:endParaRPr>
          </a:p>
        </p:txBody>
      </p:sp>
      <p:pic>
        <p:nvPicPr>
          <p:cNvPr id="309" name="Google Shape;309;p33"/>
          <p:cNvPicPr preferRelativeResize="0"/>
          <p:nvPr/>
        </p:nvPicPr>
        <p:blipFill rotWithShape="1">
          <a:blip r:embed="rId3">
            <a:alphaModFix/>
          </a:blip>
          <a:srcRect/>
          <a:stretch/>
        </p:blipFill>
        <p:spPr>
          <a:xfrm>
            <a:off x="371853" y="5499725"/>
            <a:ext cx="5059826" cy="129550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4"/>
          <p:cNvSpPr txBox="1">
            <a:spLocks noGrp="1"/>
          </p:cNvSpPr>
          <p:nvPr>
            <p:ph type="title"/>
          </p:nvPr>
        </p:nvSpPr>
        <p:spPr>
          <a:xfrm>
            <a:off x="1074150" y="60225"/>
            <a:ext cx="9385200" cy="12189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2"/>
              </a:buClr>
              <a:buSzPts val="3200"/>
              <a:buFont typeface="Impact"/>
              <a:buNone/>
            </a:pPr>
            <a:r>
              <a:rPr lang="en-US"/>
              <a:t>Resources</a:t>
            </a:r>
            <a:endParaRPr/>
          </a:p>
        </p:txBody>
      </p:sp>
      <p:sp>
        <p:nvSpPr>
          <p:cNvPr id="315" name="Google Shape;315;p34"/>
          <p:cNvSpPr txBox="1">
            <a:spLocks noGrp="1"/>
          </p:cNvSpPr>
          <p:nvPr>
            <p:ph type="body" idx="1"/>
          </p:nvPr>
        </p:nvSpPr>
        <p:spPr>
          <a:xfrm>
            <a:off x="1074150" y="779649"/>
            <a:ext cx="10565700" cy="5395119"/>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1800"/>
              <a:buNone/>
            </a:pPr>
            <a:r>
              <a:rPr lang="en-US" sz="2800" u="sng">
                <a:solidFill>
                  <a:schemeClr val="hlink"/>
                </a:solidFill>
                <a:latin typeface="Rokkitt"/>
                <a:ea typeface="Rokkitt"/>
                <a:cs typeface="Rokkitt"/>
                <a:sym typeface="Rokkitt"/>
                <a:hlinkClick r:id="rId3"/>
              </a:rPr>
              <a:t>https://donnafogelsong.weebly.com/</a:t>
            </a:r>
            <a:endParaRPr sz="2800">
              <a:solidFill>
                <a:srgbClr val="431613"/>
              </a:solidFill>
              <a:latin typeface="Rokkitt"/>
              <a:ea typeface="Rokkitt"/>
              <a:cs typeface="Rokkitt"/>
              <a:sym typeface="Rokkitt"/>
            </a:endParaRPr>
          </a:p>
          <a:p>
            <a:pPr marL="0" lvl="0" indent="0" algn="l" rtl="0">
              <a:lnSpc>
                <a:spcPct val="100000"/>
              </a:lnSpc>
              <a:spcBef>
                <a:spcPts val="0"/>
              </a:spcBef>
              <a:spcAft>
                <a:spcPts val="0"/>
              </a:spcAft>
              <a:buSzPts val="1800"/>
              <a:buNone/>
            </a:pPr>
            <a:endParaRPr sz="2800">
              <a:solidFill>
                <a:srgbClr val="431613"/>
              </a:solidFill>
              <a:latin typeface="Rokkitt"/>
              <a:ea typeface="Rokkitt"/>
              <a:cs typeface="Rokkitt"/>
              <a:sym typeface="Rokkitt"/>
            </a:endParaRPr>
          </a:p>
          <a:p>
            <a:pPr marL="0" lvl="0" indent="0" algn="l" rtl="0">
              <a:lnSpc>
                <a:spcPct val="100000"/>
              </a:lnSpc>
              <a:spcBef>
                <a:spcPts val="0"/>
              </a:spcBef>
              <a:spcAft>
                <a:spcPts val="0"/>
              </a:spcAft>
              <a:buSzPts val="1100"/>
              <a:buNone/>
            </a:pPr>
            <a:r>
              <a:rPr lang="en-US" sz="2800">
                <a:solidFill>
                  <a:srgbClr val="431613"/>
                </a:solidFill>
                <a:latin typeface="Rokkitt"/>
                <a:ea typeface="Rokkitt"/>
                <a:cs typeface="Rokkitt"/>
                <a:sym typeface="Rokkitt"/>
              </a:rPr>
              <a:t>Kagan, S., &amp; Kagan, M. (2009). </a:t>
            </a:r>
            <a:r>
              <a:rPr lang="en-US" sz="2800" i="1">
                <a:solidFill>
                  <a:srgbClr val="431613"/>
                </a:solidFill>
                <a:latin typeface="Rokkitt"/>
                <a:ea typeface="Rokkitt"/>
                <a:cs typeface="Rokkitt"/>
                <a:sym typeface="Rokkitt"/>
              </a:rPr>
              <a:t>Cooperative Learning</a:t>
            </a:r>
            <a:r>
              <a:rPr lang="en-US" sz="2800">
                <a:solidFill>
                  <a:srgbClr val="431613"/>
                </a:solidFill>
                <a:latin typeface="Rokkitt"/>
                <a:ea typeface="Rokkitt"/>
                <a:cs typeface="Rokkitt"/>
                <a:sym typeface="Rokkitt"/>
              </a:rPr>
              <a:t>. San Clemente, CA: Kagan Publishing.</a:t>
            </a:r>
            <a:endParaRPr sz="2800">
              <a:solidFill>
                <a:srgbClr val="431613"/>
              </a:solidFill>
              <a:latin typeface="Rokkitt"/>
              <a:ea typeface="Rokkitt"/>
              <a:cs typeface="Rokkitt"/>
              <a:sym typeface="Rokkitt"/>
            </a:endParaRPr>
          </a:p>
          <a:p>
            <a:pPr marL="0" lvl="0" indent="0" algn="l" rtl="0">
              <a:lnSpc>
                <a:spcPct val="100000"/>
              </a:lnSpc>
              <a:spcBef>
                <a:spcPts val="0"/>
              </a:spcBef>
              <a:spcAft>
                <a:spcPts val="0"/>
              </a:spcAft>
              <a:buSzPts val="1100"/>
              <a:buNone/>
            </a:pPr>
            <a:endParaRPr sz="2800">
              <a:solidFill>
                <a:srgbClr val="431613"/>
              </a:solidFill>
              <a:latin typeface="Rokkitt"/>
              <a:ea typeface="Rokkitt"/>
              <a:cs typeface="Rokkitt"/>
              <a:sym typeface="Rokkitt"/>
            </a:endParaRPr>
          </a:p>
          <a:p>
            <a:pPr marL="0" lvl="0" indent="0" algn="l" rtl="0">
              <a:lnSpc>
                <a:spcPct val="100000"/>
              </a:lnSpc>
              <a:spcBef>
                <a:spcPts val="0"/>
              </a:spcBef>
              <a:spcAft>
                <a:spcPts val="0"/>
              </a:spcAft>
              <a:buSzPts val="1100"/>
              <a:buNone/>
            </a:pPr>
            <a:r>
              <a:rPr lang="en-US" sz="2800">
                <a:solidFill>
                  <a:srgbClr val="431613"/>
                </a:solidFill>
                <a:latin typeface="Rokkitt"/>
                <a:ea typeface="Rokkitt"/>
                <a:cs typeface="Rokkitt"/>
                <a:sym typeface="Rokkitt"/>
              </a:rPr>
              <a:t>Kagan structures </a:t>
            </a:r>
            <a:r>
              <a:rPr lang="en-US" sz="2800" u="sng">
                <a:solidFill>
                  <a:schemeClr val="hlink"/>
                </a:solidFill>
                <a:latin typeface="Rokkitt"/>
                <a:ea typeface="Rokkitt"/>
                <a:cs typeface="Rokkitt"/>
                <a:sym typeface="Rokkitt"/>
                <a:hlinkClick r:id="rId4"/>
              </a:rPr>
              <a:t>https://sirblois.files.wordpress.com/2016/09/cooperative-learning-activities.pdf</a:t>
            </a:r>
            <a:endParaRPr sz="2800">
              <a:solidFill>
                <a:srgbClr val="431613"/>
              </a:solidFill>
              <a:latin typeface="Rokkitt"/>
              <a:ea typeface="Rokkitt"/>
              <a:cs typeface="Rokkitt"/>
              <a:sym typeface="Rokkitt"/>
            </a:endParaRPr>
          </a:p>
          <a:p>
            <a:pPr marL="0" lvl="0" indent="0" algn="l" rtl="0">
              <a:lnSpc>
                <a:spcPct val="100000"/>
              </a:lnSpc>
              <a:spcBef>
                <a:spcPts val="0"/>
              </a:spcBef>
              <a:spcAft>
                <a:spcPts val="0"/>
              </a:spcAft>
              <a:buSzPts val="1100"/>
              <a:buNone/>
            </a:pPr>
            <a:endParaRPr sz="2800">
              <a:solidFill>
                <a:srgbClr val="000000"/>
              </a:solidFill>
              <a:latin typeface="Rokkitt"/>
              <a:ea typeface="Rokkitt"/>
              <a:cs typeface="Rokkitt"/>
              <a:sym typeface="Rokkitt"/>
            </a:endParaRPr>
          </a:p>
          <a:p>
            <a:pPr marL="0" lvl="0" indent="0" algn="l" rtl="0">
              <a:lnSpc>
                <a:spcPct val="100000"/>
              </a:lnSpc>
              <a:spcBef>
                <a:spcPts val="0"/>
              </a:spcBef>
              <a:spcAft>
                <a:spcPts val="0"/>
              </a:spcAft>
              <a:buClr>
                <a:srgbClr val="000000"/>
              </a:buClr>
              <a:buSzPts val="1100"/>
              <a:buFont typeface="Arial"/>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Clr>
                <a:schemeClr val="lt1"/>
              </a:buClr>
              <a:buSzPts val="1800"/>
              <a:buFont typeface="Cabin"/>
              <a:buNone/>
            </a:pPr>
            <a:endParaRPr/>
          </a:p>
        </p:txBody>
      </p:sp>
      <p:pic>
        <p:nvPicPr>
          <p:cNvPr id="316" name="Google Shape;316;p34"/>
          <p:cNvPicPr preferRelativeResize="0"/>
          <p:nvPr/>
        </p:nvPicPr>
        <p:blipFill rotWithShape="1">
          <a:blip r:embed="rId5">
            <a:alphaModFix/>
          </a:blip>
          <a:srcRect/>
          <a:stretch/>
        </p:blipFill>
        <p:spPr>
          <a:xfrm>
            <a:off x="1074150" y="5614125"/>
            <a:ext cx="5059826" cy="1295500"/>
          </a:xfrm>
          <a:prstGeom prst="rect">
            <a:avLst/>
          </a:prstGeom>
          <a:noFill/>
          <a:ln>
            <a:noFill/>
          </a:ln>
        </p:spPr>
      </p:pic>
      <p:pic>
        <p:nvPicPr>
          <p:cNvPr id="317" name="Google Shape;317;p34"/>
          <p:cNvPicPr preferRelativeResize="0"/>
          <p:nvPr/>
        </p:nvPicPr>
        <p:blipFill rotWithShape="1">
          <a:blip r:embed="rId6">
            <a:alphaModFix/>
          </a:blip>
          <a:srcRect/>
          <a:stretch/>
        </p:blipFill>
        <p:spPr>
          <a:xfrm>
            <a:off x="7621675" y="4156850"/>
            <a:ext cx="3171825" cy="2105025"/>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5"/>
          <p:cNvSpPr txBox="1">
            <a:spLocks noGrp="1"/>
          </p:cNvSpPr>
          <p:nvPr>
            <p:ph type="title"/>
          </p:nvPr>
        </p:nvSpPr>
        <p:spPr>
          <a:xfrm>
            <a:off x="1074150" y="60225"/>
            <a:ext cx="9385200" cy="12189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2"/>
              </a:buClr>
              <a:buSzPts val="3200"/>
              <a:buFont typeface="Impact"/>
              <a:buNone/>
            </a:pPr>
            <a:r>
              <a:rPr lang="en-US"/>
              <a:t>Resources</a:t>
            </a:r>
            <a:endParaRPr/>
          </a:p>
        </p:txBody>
      </p:sp>
      <p:sp>
        <p:nvSpPr>
          <p:cNvPr id="323" name="Google Shape;323;p35"/>
          <p:cNvSpPr txBox="1">
            <a:spLocks noGrp="1"/>
          </p:cNvSpPr>
          <p:nvPr>
            <p:ph type="body" idx="1"/>
          </p:nvPr>
        </p:nvSpPr>
        <p:spPr>
          <a:xfrm>
            <a:off x="1074150" y="779649"/>
            <a:ext cx="10565700" cy="5395119"/>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1800"/>
              <a:buNone/>
            </a:pPr>
            <a:r>
              <a:rPr lang="en-US" sz="2800">
                <a:solidFill>
                  <a:srgbClr val="000000"/>
                </a:solidFill>
                <a:latin typeface="Rokkitt"/>
                <a:ea typeface="Rokkitt"/>
                <a:cs typeface="Rokkitt"/>
                <a:sym typeface="Rokkitt"/>
              </a:rPr>
              <a:t>Whole Body Listening Resources:</a:t>
            </a:r>
            <a:endParaRPr/>
          </a:p>
          <a:p>
            <a:pPr marL="0" lvl="0" indent="0" algn="l" rtl="0">
              <a:lnSpc>
                <a:spcPct val="100000"/>
              </a:lnSpc>
              <a:spcBef>
                <a:spcPts val="0"/>
              </a:spcBef>
              <a:spcAft>
                <a:spcPts val="0"/>
              </a:spcAft>
              <a:buSzPts val="1800"/>
              <a:buNone/>
            </a:pPr>
            <a:endParaRPr sz="2800">
              <a:solidFill>
                <a:srgbClr val="000000"/>
              </a:solidFill>
              <a:latin typeface="Rokkitt"/>
              <a:ea typeface="Rokkitt"/>
              <a:cs typeface="Rokkitt"/>
              <a:sym typeface="Rokkitt"/>
            </a:endParaRPr>
          </a:p>
          <a:p>
            <a:pPr marL="0" lvl="0" indent="0" algn="l" rtl="0">
              <a:lnSpc>
                <a:spcPct val="100000"/>
              </a:lnSpc>
              <a:spcBef>
                <a:spcPts val="0"/>
              </a:spcBef>
              <a:spcAft>
                <a:spcPts val="0"/>
              </a:spcAft>
              <a:buSzPts val="1800"/>
              <a:buNone/>
            </a:pPr>
            <a:r>
              <a:rPr lang="en-US" sz="2800" u="sng">
                <a:solidFill>
                  <a:schemeClr val="hlink"/>
                </a:solidFill>
                <a:latin typeface="Rokkitt"/>
                <a:ea typeface="Rokkitt"/>
                <a:cs typeface="Rokkitt"/>
                <a:sym typeface="Rokkitt"/>
                <a:hlinkClick r:id="rId3"/>
              </a:rPr>
              <a:t>https://www.socialthinking.com/Products/Whole%20Body%20Listening%20Larry%20at%20School%202nd%20Edition</a:t>
            </a:r>
            <a:endParaRPr sz="2800">
              <a:solidFill>
                <a:srgbClr val="431613"/>
              </a:solidFill>
              <a:latin typeface="Rokkitt"/>
              <a:ea typeface="Rokkitt"/>
              <a:cs typeface="Rokkitt"/>
              <a:sym typeface="Rokkitt"/>
            </a:endParaRPr>
          </a:p>
          <a:p>
            <a:pPr marL="0" lvl="0" indent="0" algn="l" rtl="0">
              <a:lnSpc>
                <a:spcPct val="100000"/>
              </a:lnSpc>
              <a:spcBef>
                <a:spcPts val="0"/>
              </a:spcBef>
              <a:spcAft>
                <a:spcPts val="0"/>
              </a:spcAft>
              <a:buSzPts val="1100"/>
              <a:buNone/>
            </a:pPr>
            <a:endParaRPr sz="2800">
              <a:solidFill>
                <a:srgbClr val="431613"/>
              </a:solidFill>
              <a:latin typeface="Rokkitt"/>
              <a:ea typeface="Rokkitt"/>
              <a:cs typeface="Rokkitt"/>
              <a:sym typeface="Rokkitt"/>
            </a:endParaRPr>
          </a:p>
          <a:p>
            <a:pPr marL="0" lvl="0" indent="0" algn="l" rtl="0">
              <a:lnSpc>
                <a:spcPct val="100000"/>
              </a:lnSpc>
              <a:spcBef>
                <a:spcPts val="0"/>
              </a:spcBef>
              <a:spcAft>
                <a:spcPts val="0"/>
              </a:spcAft>
              <a:buSzPts val="1100"/>
              <a:buNone/>
            </a:pPr>
            <a:r>
              <a:rPr lang="en-US" sz="2800">
                <a:solidFill>
                  <a:srgbClr val="431613"/>
                </a:solidFill>
                <a:latin typeface="Rokkitt"/>
                <a:ea typeface="Rokkitt"/>
                <a:cs typeface="Rokkitt"/>
                <a:sym typeface="Rokkitt"/>
              </a:rPr>
              <a:t>Wilson, K., Sautter, E., &amp; Hutchison, E. (2011). </a:t>
            </a:r>
            <a:r>
              <a:rPr lang="en-US" sz="2800" i="1">
                <a:solidFill>
                  <a:srgbClr val="431613"/>
                </a:solidFill>
                <a:latin typeface="Rokkitt"/>
                <a:ea typeface="Rokkitt"/>
                <a:cs typeface="Rokkitt"/>
                <a:sym typeface="Rokkitt"/>
              </a:rPr>
              <a:t>Whole</a:t>
            </a:r>
            <a:r>
              <a:rPr lang="en-US" sz="2800">
                <a:solidFill>
                  <a:srgbClr val="431613"/>
                </a:solidFill>
                <a:latin typeface="Rokkitt"/>
                <a:ea typeface="Rokkitt"/>
                <a:cs typeface="Rokkitt"/>
                <a:sym typeface="Rokkitt"/>
              </a:rPr>
              <a:t> </a:t>
            </a:r>
            <a:r>
              <a:rPr lang="en-US" sz="2800" i="1">
                <a:solidFill>
                  <a:srgbClr val="431613"/>
                </a:solidFill>
                <a:latin typeface="Rokkitt"/>
                <a:ea typeface="Rokkitt"/>
                <a:cs typeface="Rokkitt"/>
                <a:sym typeface="Rokkitt"/>
              </a:rPr>
              <a:t>body listening Larry at school!</a:t>
            </a:r>
            <a:r>
              <a:rPr lang="en-US" sz="2800">
                <a:solidFill>
                  <a:srgbClr val="431613"/>
                </a:solidFill>
                <a:latin typeface="Rokkitt"/>
                <a:ea typeface="Rokkitt"/>
                <a:cs typeface="Rokkitt"/>
                <a:sym typeface="Rokkitt"/>
              </a:rPr>
              <a:t> San Jose, CA:SocialThinking.com.</a:t>
            </a:r>
            <a:endParaRPr/>
          </a:p>
          <a:p>
            <a:pPr marL="0" lvl="0" indent="0" algn="l" rtl="0">
              <a:lnSpc>
                <a:spcPct val="100000"/>
              </a:lnSpc>
              <a:spcBef>
                <a:spcPts val="0"/>
              </a:spcBef>
              <a:spcAft>
                <a:spcPts val="0"/>
              </a:spcAft>
              <a:buSzPts val="1100"/>
              <a:buNone/>
            </a:pPr>
            <a:endParaRPr sz="2800">
              <a:solidFill>
                <a:srgbClr val="431613"/>
              </a:solidFill>
              <a:latin typeface="Rokkitt"/>
              <a:ea typeface="Rokkitt"/>
              <a:cs typeface="Rokkitt"/>
              <a:sym typeface="Rokkitt"/>
            </a:endParaRPr>
          </a:p>
          <a:p>
            <a:pPr marL="0" lvl="0" indent="0" algn="l" rtl="0">
              <a:lnSpc>
                <a:spcPct val="100000"/>
              </a:lnSpc>
              <a:spcBef>
                <a:spcPts val="0"/>
              </a:spcBef>
              <a:spcAft>
                <a:spcPts val="0"/>
              </a:spcAft>
              <a:buSzPts val="1100"/>
              <a:buNone/>
            </a:pPr>
            <a:r>
              <a:rPr lang="en-US" sz="2800">
                <a:solidFill>
                  <a:srgbClr val="431613"/>
                </a:solidFill>
                <a:latin typeface="Rokkitt"/>
                <a:ea typeface="Rokkitt"/>
                <a:cs typeface="Rokkitt"/>
                <a:sym typeface="Rokkitt"/>
              </a:rPr>
              <a:t>Email:</a:t>
            </a:r>
            <a:endParaRPr/>
          </a:p>
          <a:p>
            <a:pPr marL="0" lvl="0" indent="0" algn="l" rtl="0">
              <a:lnSpc>
                <a:spcPct val="100000"/>
              </a:lnSpc>
              <a:spcBef>
                <a:spcPts val="0"/>
              </a:spcBef>
              <a:spcAft>
                <a:spcPts val="0"/>
              </a:spcAft>
              <a:buSzPts val="1100"/>
              <a:buNone/>
            </a:pPr>
            <a:r>
              <a:rPr lang="en-US" sz="2800" u="sng">
                <a:solidFill>
                  <a:schemeClr val="hlink"/>
                </a:solidFill>
                <a:latin typeface="Rokkitt"/>
                <a:ea typeface="Rokkitt"/>
                <a:cs typeface="Rokkitt"/>
                <a:sym typeface="Rokkitt"/>
                <a:hlinkClick r:id="rId4"/>
              </a:rPr>
              <a:t>donnafogelsong@vt.edu</a:t>
            </a:r>
            <a:r>
              <a:rPr lang="en-US" sz="2800">
                <a:solidFill>
                  <a:srgbClr val="431613"/>
                </a:solidFill>
                <a:latin typeface="Rokkitt"/>
                <a:ea typeface="Rokkitt"/>
                <a:cs typeface="Rokkitt"/>
                <a:sym typeface="Rokkitt"/>
              </a:rPr>
              <a:t> </a:t>
            </a:r>
            <a:endParaRPr sz="2800">
              <a:solidFill>
                <a:srgbClr val="431613"/>
              </a:solidFill>
              <a:latin typeface="Rokkitt"/>
              <a:ea typeface="Rokkitt"/>
              <a:cs typeface="Rokkitt"/>
              <a:sym typeface="Rokkitt"/>
            </a:endParaRPr>
          </a:p>
          <a:p>
            <a:pPr marL="0" lvl="0" indent="0" algn="l" rtl="0">
              <a:lnSpc>
                <a:spcPct val="100000"/>
              </a:lnSpc>
              <a:spcBef>
                <a:spcPts val="0"/>
              </a:spcBef>
              <a:spcAft>
                <a:spcPts val="0"/>
              </a:spcAft>
              <a:buSzPts val="11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100"/>
              <a:buFont typeface="Arial"/>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Clr>
                <a:schemeClr val="lt1"/>
              </a:buClr>
              <a:buSzPts val="1800"/>
              <a:buFont typeface="Cabin"/>
              <a:buNone/>
            </a:pPr>
            <a:endParaRPr/>
          </a:p>
        </p:txBody>
      </p:sp>
      <p:pic>
        <p:nvPicPr>
          <p:cNvPr id="324" name="Google Shape;324;p35"/>
          <p:cNvPicPr preferRelativeResize="0"/>
          <p:nvPr/>
        </p:nvPicPr>
        <p:blipFill rotWithShape="1">
          <a:blip r:embed="rId5">
            <a:alphaModFix/>
          </a:blip>
          <a:srcRect/>
          <a:stretch/>
        </p:blipFill>
        <p:spPr>
          <a:xfrm>
            <a:off x="1074150" y="5614125"/>
            <a:ext cx="5059826" cy="1295500"/>
          </a:xfrm>
          <a:prstGeom prst="rect">
            <a:avLst/>
          </a:prstGeom>
          <a:noFill/>
          <a:ln>
            <a:noFill/>
          </a:ln>
        </p:spPr>
      </p:pic>
      <p:pic>
        <p:nvPicPr>
          <p:cNvPr id="325" name="Google Shape;325;p35"/>
          <p:cNvPicPr preferRelativeResize="0"/>
          <p:nvPr/>
        </p:nvPicPr>
        <p:blipFill rotWithShape="1">
          <a:blip r:embed="rId6">
            <a:alphaModFix/>
          </a:blip>
          <a:srcRect/>
          <a:stretch/>
        </p:blipFill>
        <p:spPr>
          <a:xfrm>
            <a:off x="8614651" y="3831155"/>
            <a:ext cx="2854180" cy="285418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1981199" y="274638"/>
            <a:ext cx="8518989" cy="1143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r>
              <a:rPr lang="en-US" sz="4590">
                <a:solidFill>
                  <a:schemeClr val="dk1"/>
                </a:solidFill>
              </a:rPr>
              <a:t>Technological Moderator &amp; Guru</a:t>
            </a:r>
            <a:br>
              <a:rPr lang="en-US" sz="4590">
                <a:solidFill>
                  <a:schemeClr val="dk1"/>
                </a:solidFill>
              </a:rPr>
            </a:br>
            <a:r>
              <a:rPr lang="en-US" sz="4590">
                <a:solidFill>
                  <a:schemeClr val="dk1"/>
                </a:solidFill>
              </a:rPr>
              <a:t>Phil Tirpak</a:t>
            </a:r>
            <a:endParaRPr sz="4590">
              <a:solidFill>
                <a:schemeClr val="dk1"/>
              </a:solidFill>
            </a:endParaRPr>
          </a:p>
        </p:txBody>
      </p:sp>
      <p:pic>
        <p:nvPicPr>
          <p:cNvPr id="115" name="Google Shape;115;p16"/>
          <p:cNvPicPr preferRelativeResize="0"/>
          <p:nvPr/>
        </p:nvPicPr>
        <p:blipFill rotWithShape="1">
          <a:blip r:embed="rId3">
            <a:alphaModFix/>
          </a:blip>
          <a:srcRect/>
          <a:stretch/>
        </p:blipFill>
        <p:spPr>
          <a:xfrm>
            <a:off x="10704125" y="180071"/>
            <a:ext cx="967879" cy="1332134"/>
          </a:xfrm>
          <a:prstGeom prst="rect">
            <a:avLst/>
          </a:prstGeom>
          <a:noFill/>
          <a:ln>
            <a:noFill/>
          </a:ln>
        </p:spPr>
      </p:pic>
      <p:sp>
        <p:nvSpPr>
          <p:cNvPr id="116" name="Google Shape;116;p16"/>
          <p:cNvSpPr txBox="1"/>
          <p:nvPr/>
        </p:nvSpPr>
        <p:spPr>
          <a:xfrm>
            <a:off x="1488896" y="272256"/>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782622"/>
              </a:solidFill>
              <a:latin typeface="Arial"/>
              <a:ea typeface="Arial"/>
              <a:cs typeface="Arial"/>
              <a:sym typeface="Arial"/>
            </a:endParaRPr>
          </a:p>
        </p:txBody>
      </p:sp>
      <p:sp>
        <p:nvSpPr>
          <p:cNvPr id="117" name="Google Shape;117;p16"/>
          <p:cNvSpPr txBox="1"/>
          <p:nvPr/>
        </p:nvSpPr>
        <p:spPr>
          <a:xfrm>
            <a:off x="5165037" y="1873250"/>
            <a:ext cx="5181600" cy="435133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30"/>
              <a:buFont typeface="Arial"/>
              <a:buChar char="•"/>
            </a:pPr>
            <a:r>
              <a:rPr lang="en-US" sz="2700" b="0" i="0" u="none" strike="noStrike" cap="none">
                <a:solidFill>
                  <a:schemeClr val="dk1"/>
                </a:solidFill>
                <a:latin typeface="Arial"/>
                <a:ea typeface="Arial"/>
                <a:cs typeface="Arial"/>
                <a:sym typeface="Arial"/>
              </a:rPr>
              <a:t>Instructor of Communication Studies, Northern Virginia Community College</a:t>
            </a:r>
            <a:endParaRPr/>
          </a:p>
          <a:p>
            <a:pPr marL="342900" marR="0" lvl="0" indent="-342900" algn="l" rtl="0">
              <a:lnSpc>
                <a:spcPct val="100000"/>
              </a:lnSpc>
              <a:spcBef>
                <a:spcPts val="2000"/>
              </a:spcBef>
              <a:spcAft>
                <a:spcPts val="0"/>
              </a:spcAft>
              <a:buClr>
                <a:schemeClr val="dk1"/>
              </a:buClr>
              <a:buSzPts val="2430"/>
              <a:buFont typeface="Arial"/>
              <a:buChar char="•"/>
            </a:pPr>
            <a:r>
              <a:rPr lang="en-US" sz="2700" b="0" i="0" u="none" strike="noStrike" cap="none">
                <a:solidFill>
                  <a:schemeClr val="dk1"/>
                </a:solidFill>
                <a:latin typeface="Arial"/>
                <a:ea typeface="Arial"/>
                <a:cs typeface="Arial"/>
                <a:sym typeface="Arial"/>
              </a:rPr>
              <a:t>Virginia Master Teacher</a:t>
            </a:r>
            <a:endParaRPr/>
          </a:p>
          <a:p>
            <a:pPr marL="342900" marR="0" lvl="0" indent="-342900" algn="l" rtl="0">
              <a:lnSpc>
                <a:spcPct val="100000"/>
              </a:lnSpc>
              <a:spcBef>
                <a:spcPts val="2000"/>
              </a:spcBef>
              <a:spcAft>
                <a:spcPts val="0"/>
              </a:spcAft>
              <a:buClr>
                <a:schemeClr val="dk1"/>
              </a:buClr>
              <a:buSzPts val="2430"/>
              <a:buFont typeface="Arial"/>
              <a:buChar char="•"/>
            </a:pPr>
            <a:r>
              <a:rPr lang="en-US" sz="2700" b="0" i="0" u="none" strike="noStrike" cap="none">
                <a:solidFill>
                  <a:schemeClr val="dk1"/>
                </a:solidFill>
                <a:latin typeface="Arial"/>
                <a:ea typeface="Arial"/>
                <a:cs typeface="Arial"/>
                <a:sym typeface="Arial"/>
              </a:rPr>
              <a:t>Specialty  Area: Listening and Student Success</a:t>
            </a:r>
            <a:endParaRPr/>
          </a:p>
          <a:p>
            <a:pPr marL="342900" marR="0" lvl="0" indent="-342900" algn="l" rtl="0">
              <a:lnSpc>
                <a:spcPct val="100000"/>
              </a:lnSpc>
              <a:spcBef>
                <a:spcPts val="2000"/>
              </a:spcBef>
              <a:spcAft>
                <a:spcPts val="0"/>
              </a:spcAft>
              <a:buClr>
                <a:schemeClr val="dk1"/>
              </a:buClr>
              <a:buSzPts val="2430"/>
              <a:buFont typeface="Arial"/>
              <a:buChar char="•"/>
            </a:pPr>
            <a:r>
              <a:rPr lang="en-US" sz="2700" b="0" i="0" u="none" strike="noStrike" cap="none">
                <a:solidFill>
                  <a:schemeClr val="dk1"/>
                </a:solidFill>
                <a:latin typeface="Arial"/>
                <a:ea typeface="Arial"/>
                <a:cs typeface="Arial"/>
                <a:sym typeface="Arial"/>
              </a:rPr>
              <a:t>ILA President 2015 - 2016</a:t>
            </a:r>
            <a:endParaRPr/>
          </a:p>
          <a:p>
            <a:pPr marL="342900" marR="0" lvl="0" indent="-217170" algn="l" rtl="0">
              <a:lnSpc>
                <a:spcPct val="100000"/>
              </a:lnSpc>
              <a:spcBef>
                <a:spcPts val="2000"/>
              </a:spcBef>
              <a:spcAft>
                <a:spcPts val="0"/>
              </a:spcAft>
              <a:buClr>
                <a:schemeClr val="accent1"/>
              </a:buClr>
              <a:buSzPts val="1980"/>
              <a:buFont typeface="Noto Sans Symbols"/>
              <a:buNone/>
            </a:pPr>
            <a:endParaRPr sz="2200" b="0" i="0" u="none" strike="noStrike" cap="none">
              <a:solidFill>
                <a:schemeClr val="lt1"/>
              </a:solidFill>
              <a:latin typeface="Arial"/>
              <a:ea typeface="Arial"/>
              <a:cs typeface="Arial"/>
              <a:sym typeface="Arial"/>
            </a:endParaRPr>
          </a:p>
        </p:txBody>
      </p:sp>
      <p:pic>
        <p:nvPicPr>
          <p:cNvPr id="118" name="Google Shape;118;p16"/>
          <p:cNvPicPr preferRelativeResize="0"/>
          <p:nvPr/>
        </p:nvPicPr>
        <p:blipFill rotWithShape="1">
          <a:blip r:embed="rId4">
            <a:alphaModFix/>
          </a:blip>
          <a:srcRect/>
          <a:stretch/>
        </p:blipFill>
        <p:spPr>
          <a:xfrm>
            <a:off x="2680476" y="1825625"/>
            <a:ext cx="2463405" cy="435133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1800"/>
              <a:buNone/>
            </a:pPr>
            <a:r>
              <a:rPr lang="en-US" sz="4000">
                <a:solidFill>
                  <a:schemeClr val="dk1"/>
                </a:solidFill>
                <a:latin typeface="Arial"/>
                <a:ea typeface="Arial"/>
                <a:cs typeface="Arial"/>
                <a:sym typeface="Arial"/>
              </a:rPr>
              <a:t>ILA Webinar – Tips</a:t>
            </a:r>
            <a:endParaRPr/>
          </a:p>
        </p:txBody>
      </p:sp>
      <p:sp>
        <p:nvSpPr>
          <p:cNvPr id="124" name="Google Shape;124;p17"/>
          <p:cNvSpPr txBox="1">
            <a:spLocks noGrp="1"/>
          </p:cNvSpPr>
          <p:nvPr>
            <p:ph type="body" idx="1"/>
          </p:nvPr>
        </p:nvSpPr>
        <p:spPr>
          <a:xfrm>
            <a:off x="1981200" y="1268761"/>
            <a:ext cx="8229600" cy="4857403"/>
          </a:xfrm>
          <a:prstGeom prst="rect">
            <a:avLst/>
          </a:prstGeom>
          <a:noFill/>
          <a:ln>
            <a:noFill/>
          </a:ln>
        </p:spPr>
        <p:txBody>
          <a:bodyPr spcFirstLastPara="1" wrap="square" lIns="91425" tIns="45700" rIns="91425" bIns="45700" anchor="t" anchorCtr="0">
            <a:noAutofit/>
          </a:bodyPr>
          <a:lstStyle/>
          <a:p>
            <a:pPr marL="514350" lvl="0" indent="-400050" algn="l" rtl="0">
              <a:lnSpc>
                <a:spcPct val="110000"/>
              </a:lnSpc>
              <a:spcBef>
                <a:spcPts val="700"/>
              </a:spcBef>
              <a:spcAft>
                <a:spcPts val="0"/>
              </a:spcAft>
              <a:buSzPts val="1800"/>
              <a:buFont typeface="Arial"/>
              <a:buNone/>
            </a:pPr>
            <a:endParaRPr>
              <a:solidFill>
                <a:schemeClr val="lt1"/>
              </a:solidFill>
            </a:endParaRPr>
          </a:p>
          <a:p>
            <a:pPr marL="514350" lvl="0" indent="-514350" algn="l" rtl="0">
              <a:lnSpc>
                <a:spcPct val="110000"/>
              </a:lnSpc>
              <a:spcBef>
                <a:spcPts val="700"/>
              </a:spcBef>
              <a:spcAft>
                <a:spcPts val="0"/>
              </a:spcAft>
              <a:buSzPts val="1800"/>
              <a:buFont typeface="Arial"/>
              <a:buAutoNum type="arabicPeriod"/>
            </a:pPr>
            <a:r>
              <a:rPr lang="en-US" sz="3200">
                <a:solidFill>
                  <a:schemeClr val="dk1"/>
                </a:solidFill>
              </a:rPr>
              <a:t>We will mute/unmute all microphones</a:t>
            </a:r>
            <a:endParaRPr/>
          </a:p>
          <a:p>
            <a:pPr marL="514350" lvl="0" indent="-514350" algn="l" rtl="0">
              <a:lnSpc>
                <a:spcPct val="110000"/>
              </a:lnSpc>
              <a:spcBef>
                <a:spcPts val="700"/>
              </a:spcBef>
              <a:spcAft>
                <a:spcPts val="0"/>
              </a:spcAft>
              <a:buSzPts val="1800"/>
              <a:buFont typeface="Arial"/>
              <a:buAutoNum type="arabicPeriod"/>
            </a:pPr>
            <a:r>
              <a:rPr lang="en-US" sz="3200">
                <a:solidFill>
                  <a:schemeClr val="dk1"/>
                </a:solidFill>
              </a:rPr>
              <a:t>Use “Chat” to comments and questions.</a:t>
            </a:r>
            <a:endParaRPr/>
          </a:p>
          <a:p>
            <a:pPr marL="514350" lvl="0" indent="-514350" algn="l" rtl="0">
              <a:lnSpc>
                <a:spcPct val="110000"/>
              </a:lnSpc>
              <a:spcBef>
                <a:spcPts val="700"/>
              </a:spcBef>
              <a:spcAft>
                <a:spcPts val="0"/>
              </a:spcAft>
              <a:buSzPts val="1800"/>
              <a:buFont typeface="Arial"/>
              <a:buAutoNum type="arabicPeriod"/>
            </a:pPr>
            <a:r>
              <a:rPr lang="en-US" sz="3200">
                <a:solidFill>
                  <a:schemeClr val="dk1"/>
                </a:solidFill>
              </a:rPr>
              <a:t>On chat screen control panel please enable your questions to be seen by Host only. </a:t>
            </a:r>
            <a:endParaRPr/>
          </a:p>
          <a:p>
            <a:pPr marL="514350" lvl="0" indent="-514350" algn="l" rtl="0">
              <a:lnSpc>
                <a:spcPct val="110000"/>
              </a:lnSpc>
              <a:spcBef>
                <a:spcPts val="700"/>
              </a:spcBef>
              <a:spcAft>
                <a:spcPts val="0"/>
              </a:spcAft>
              <a:buSzPts val="1800"/>
              <a:buFont typeface="Arial"/>
              <a:buAutoNum type="arabicPeriod"/>
            </a:pPr>
            <a:r>
              <a:rPr lang="en-US" sz="3200">
                <a:solidFill>
                  <a:schemeClr val="dk1"/>
                </a:solidFill>
              </a:rPr>
              <a:t>Upon leaving, click on End Meeting</a:t>
            </a:r>
            <a:endParaRPr/>
          </a:p>
          <a:p>
            <a:pPr marL="514350" lvl="0" indent="-514350" algn="l" rtl="0">
              <a:lnSpc>
                <a:spcPct val="110000"/>
              </a:lnSpc>
              <a:spcBef>
                <a:spcPts val="700"/>
              </a:spcBef>
              <a:spcAft>
                <a:spcPts val="0"/>
              </a:spcAft>
              <a:buSzPts val="1800"/>
              <a:buFont typeface="Arial"/>
              <a:buAutoNum type="arabicPeriod"/>
            </a:pPr>
            <a:r>
              <a:rPr lang="en-US" sz="3200">
                <a:solidFill>
                  <a:schemeClr val="dk1"/>
                </a:solidFill>
              </a:rPr>
              <a:t>Enjoy!</a:t>
            </a:r>
            <a:endParaRPr/>
          </a:p>
          <a:p>
            <a:pPr marL="514350" lvl="0" indent="-400050" algn="l" rtl="0">
              <a:lnSpc>
                <a:spcPct val="110000"/>
              </a:lnSpc>
              <a:spcBef>
                <a:spcPts val="700"/>
              </a:spcBef>
              <a:spcAft>
                <a:spcPts val="0"/>
              </a:spcAft>
              <a:buSzPts val="1800"/>
              <a:buFont typeface="Arial"/>
              <a:buNone/>
            </a:pPr>
            <a:endParaRPr sz="3200">
              <a:solidFill>
                <a:schemeClr val="dk1"/>
              </a:solidFill>
            </a:endParaRPr>
          </a:p>
          <a:p>
            <a:pPr marL="514350" lvl="0" indent="-400050" algn="l" rtl="0">
              <a:lnSpc>
                <a:spcPct val="110000"/>
              </a:lnSpc>
              <a:spcBef>
                <a:spcPts val="700"/>
              </a:spcBef>
              <a:spcAft>
                <a:spcPts val="0"/>
              </a:spcAft>
              <a:buSzPts val="1800"/>
              <a:buNone/>
            </a:pPr>
            <a:endParaRPr>
              <a:solidFill>
                <a:schemeClr val="lt1"/>
              </a:solidFill>
            </a:endParaRPr>
          </a:p>
          <a:p>
            <a:pPr marL="457200" lvl="0" indent="-228600" algn="l" rtl="0">
              <a:lnSpc>
                <a:spcPct val="110000"/>
              </a:lnSpc>
              <a:spcBef>
                <a:spcPts val="700"/>
              </a:spcBef>
              <a:spcAft>
                <a:spcPts val="0"/>
              </a:spcAft>
              <a:buSzPts val="1800"/>
              <a:buNone/>
            </a:pPr>
            <a:endParaRPr>
              <a:solidFill>
                <a:schemeClr val="lt1"/>
              </a:solidFill>
            </a:endParaRPr>
          </a:p>
        </p:txBody>
      </p:sp>
      <p:pic>
        <p:nvPicPr>
          <p:cNvPr id="125" name="Google Shape;125;p17"/>
          <p:cNvPicPr preferRelativeResize="0"/>
          <p:nvPr/>
        </p:nvPicPr>
        <p:blipFill rotWithShape="1">
          <a:blip r:embed="rId3">
            <a:alphaModFix/>
          </a:blip>
          <a:srcRect l="18090" t="18400" r="30477" b="20202"/>
          <a:stretch/>
        </p:blipFill>
        <p:spPr>
          <a:xfrm>
            <a:off x="9504219" y="249382"/>
            <a:ext cx="886691" cy="1163783"/>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1991544" y="404664"/>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1800"/>
              <a:buNone/>
            </a:pPr>
            <a:r>
              <a:rPr lang="en-US" sz="4590">
                <a:solidFill>
                  <a:schemeClr val="dk1"/>
                </a:solidFill>
              </a:rPr>
              <a:t>Guest Speaker</a:t>
            </a:r>
            <a:br>
              <a:rPr lang="en-US" sz="4590">
                <a:solidFill>
                  <a:schemeClr val="dk1"/>
                </a:solidFill>
              </a:rPr>
            </a:br>
            <a:r>
              <a:rPr lang="en-US" sz="4590">
                <a:solidFill>
                  <a:schemeClr val="dk1"/>
                </a:solidFill>
              </a:rPr>
              <a:t>Donna Fogelsong, </a:t>
            </a:r>
            <a:r>
              <a:rPr lang="en-US" sz="2430" i="1">
                <a:solidFill>
                  <a:schemeClr val="dk1"/>
                </a:solidFill>
              </a:rPr>
              <a:t>Ph. D., M.A., </a:t>
            </a:r>
            <a:endParaRPr sz="2430">
              <a:solidFill>
                <a:schemeClr val="dk1"/>
              </a:solidFill>
            </a:endParaRPr>
          </a:p>
        </p:txBody>
      </p:sp>
      <p:pic>
        <p:nvPicPr>
          <p:cNvPr id="132" name="Google Shape;132;p18"/>
          <p:cNvPicPr preferRelativeResize="0"/>
          <p:nvPr/>
        </p:nvPicPr>
        <p:blipFill rotWithShape="1">
          <a:blip r:embed="rId3">
            <a:alphaModFix/>
          </a:blip>
          <a:srcRect/>
          <a:stretch/>
        </p:blipFill>
        <p:spPr>
          <a:xfrm>
            <a:off x="9552384" y="157064"/>
            <a:ext cx="914400" cy="1255712"/>
          </a:xfrm>
          <a:prstGeom prst="rect">
            <a:avLst/>
          </a:prstGeom>
          <a:noFill/>
          <a:ln>
            <a:noFill/>
          </a:ln>
        </p:spPr>
      </p:pic>
      <p:sp>
        <p:nvSpPr>
          <p:cNvPr id="133" name="Google Shape;133;p18"/>
          <p:cNvSpPr txBox="1">
            <a:spLocks noGrp="1"/>
          </p:cNvSpPr>
          <p:nvPr>
            <p:ph type="body" idx="2"/>
          </p:nvPr>
        </p:nvSpPr>
        <p:spPr>
          <a:xfrm>
            <a:off x="5663952" y="1660376"/>
            <a:ext cx="5112568" cy="4546055"/>
          </a:xfrm>
          <a:prstGeom prst="rect">
            <a:avLst/>
          </a:prstGeom>
          <a:noFill/>
          <a:ln>
            <a:noFill/>
          </a:ln>
        </p:spPr>
        <p:txBody>
          <a:bodyPr spcFirstLastPara="1" wrap="square" lIns="91425" tIns="45700" rIns="91425" bIns="45700" anchor="t" anchorCtr="0">
            <a:noAutofit/>
          </a:bodyPr>
          <a:lstStyle/>
          <a:p>
            <a:pPr marL="457200" lvl="0" indent="-342900" algn="l" rtl="0">
              <a:lnSpc>
                <a:spcPct val="110000"/>
              </a:lnSpc>
              <a:spcBef>
                <a:spcPts val="700"/>
              </a:spcBef>
              <a:spcAft>
                <a:spcPts val="0"/>
              </a:spcAft>
              <a:buSzPts val="1800"/>
              <a:buChar char="•"/>
            </a:pPr>
            <a:r>
              <a:rPr lang="en-US"/>
              <a:t>Ph.D. in Curriculum and Instruction from Virginia Tech; L</a:t>
            </a:r>
            <a:r>
              <a:rPr lang="en-US" u="sng">
                <a:solidFill>
                  <a:schemeClr val="hlink"/>
                </a:solidFill>
                <a:hlinkClick r:id="rId4"/>
              </a:rPr>
              <a:t>i</a:t>
            </a:r>
            <a:r>
              <a:rPr lang="en-US"/>
              <a:t>stening Specialty</a:t>
            </a:r>
            <a:endParaRPr/>
          </a:p>
          <a:p>
            <a:pPr marL="457200" lvl="0" indent="-342900" algn="l" rtl="0">
              <a:lnSpc>
                <a:spcPct val="110000"/>
              </a:lnSpc>
              <a:spcBef>
                <a:spcPts val="700"/>
              </a:spcBef>
              <a:spcAft>
                <a:spcPts val="0"/>
              </a:spcAft>
              <a:buSzPts val="1800"/>
              <a:buChar char="•"/>
            </a:pPr>
            <a:r>
              <a:rPr lang="en-US"/>
              <a:t>Now teaches in the Elementary Education program at Virginia Tech</a:t>
            </a:r>
            <a:endParaRPr/>
          </a:p>
          <a:p>
            <a:pPr marL="457200" lvl="0" indent="-342900" algn="l" rtl="0">
              <a:lnSpc>
                <a:spcPct val="110000"/>
              </a:lnSpc>
              <a:spcBef>
                <a:spcPts val="700"/>
              </a:spcBef>
              <a:spcAft>
                <a:spcPts val="0"/>
              </a:spcAft>
              <a:buSzPts val="1800"/>
              <a:buChar char="•"/>
            </a:pPr>
            <a:r>
              <a:rPr lang="en-US"/>
              <a:t>Previously taught kindergarten and 1</a:t>
            </a:r>
            <a:r>
              <a:rPr lang="en-US" baseline="30000"/>
              <a:t>st</a:t>
            </a:r>
            <a:r>
              <a:rPr lang="en-US"/>
              <a:t> grade , plus  Reading Recovery and Title I Reading Teacher </a:t>
            </a:r>
            <a:endParaRPr/>
          </a:p>
          <a:p>
            <a:pPr marL="457200" lvl="0" indent="-342900" algn="l" rtl="0">
              <a:lnSpc>
                <a:spcPct val="110000"/>
              </a:lnSpc>
              <a:spcBef>
                <a:spcPts val="700"/>
              </a:spcBef>
              <a:spcAft>
                <a:spcPts val="0"/>
              </a:spcAft>
              <a:buSzPts val="1800"/>
              <a:buChar char="•"/>
            </a:pPr>
            <a:r>
              <a:rPr lang="en-US"/>
              <a:t>Don’t tell students to listen; teach them how!</a:t>
            </a:r>
            <a:endParaRPr/>
          </a:p>
          <a:p>
            <a:pPr marL="457200" lvl="0" indent="-342900" algn="l" rtl="0">
              <a:lnSpc>
                <a:spcPct val="110000"/>
              </a:lnSpc>
              <a:spcBef>
                <a:spcPts val="700"/>
              </a:spcBef>
              <a:spcAft>
                <a:spcPts val="0"/>
              </a:spcAft>
              <a:buSzPts val="1800"/>
              <a:buChar char="•"/>
            </a:pPr>
            <a:r>
              <a:rPr lang="en-US"/>
              <a:t>Email: </a:t>
            </a:r>
            <a:r>
              <a:rPr lang="en-US" u="sng">
                <a:solidFill>
                  <a:schemeClr val="hlink"/>
                </a:solidFill>
                <a:hlinkClick r:id="rId5"/>
              </a:rPr>
              <a:t>donnafogelsong@vt.edu</a:t>
            </a:r>
            <a:endParaRPr/>
          </a:p>
          <a:p>
            <a:pPr marL="457200" lvl="0" indent="-342900" algn="l" rtl="0">
              <a:lnSpc>
                <a:spcPct val="110000"/>
              </a:lnSpc>
              <a:spcBef>
                <a:spcPts val="700"/>
              </a:spcBef>
              <a:spcAft>
                <a:spcPts val="0"/>
              </a:spcAft>
              <a:buSzPts val="1800"/>
              <a:buChar char="•"/>
            </a:pPr>
            <a:r>
              <a:rPr lang="en-US" sz="2400">
                <a:solidFill>
                  <a:schemeClr val="accent2"/>
                </a:solidFill>
              </a:rPr>
              <a:t>Website: h</a:t>
            </a:r>
            <a:r>
              <a:rPr lang="en-US" b="1" u="sng">
                <a:solidFill>
                  <a:schemeClr val="hlink"/>
                </a:solidFill>
                <a:hlinkClick r:id="rId6"/>
              </a:rPr>
              <a:t>ttps://donnafogelsong.weebly.com</a:t>
            </a:r>
            <a:endParaRPr sz="2700">
              <a:solidFill>
                <a:schemeClr val="accent2"/>
              </a:solidFill>
            </a:endParaRPr>
          </a:p>
        </p:txBody>
      </p:sp>
      <p:pic>
        <p:nvPicPr>
          <p:cNvPr id="134" name="Google Shape;134;p18"/>
          <p:cNvPicPr preferRelativeResize="0"/>
          <p:nvPr/>
        </p:nvPicPr>
        <p:blipFill rotWithShape="1">
          <a:blip r:embed="rId7">
            <a:alphaModFix/>
          </a:blip>
          <a:srcRect/>
          <a:stretch/>
        </p:blipFill>
        <p:spPr>
          <a:xfrm>
            <a:off x="1474998" y="2393879"/>
            <a:ext cx="3660097" cy="4274049"/>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138"/>
        <p:cNvGrpSpPr/>
        <p:nvPr/>
      </p:nvGrpSpPr>
      <p:grpSpPr>
        <a:xfrm>
          <a:off x="0" y="0"/>
          <a:ext cx="0" cy="0"/>
          <a:chOff x="0" y="0"/>
          <a:chExt cx="0" cy="0"/>
        </a:xfrm>
      </p:grpSpPr>
      <p:sp>
        <p:nvSpPr>
          <p:cNvPr id="139" name="Google Shape;139;p19"/>
          <p:cNvSpPr txBox="1">
            <a:spLocks noGrp="1"/>
          </p:cNvSpPr>
          <p:nvPr>
            <p:ph type="ctrTitle"/>
          </p:nvPr>
        </p:nvSpPr>
        <p:spPr>
          <a:xfrm>
            <a:off x="321125" y="-4450"/>
            <a:ext cx="3665700" cy="36813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2"/>
              </a:buClr>
              <a:buSzPts val="2000"/>
              <a:buFont typeface="Arial"/>
              <a:buNone/>
            </a:pPr>
            <a:endParaRPr sz="3000">
              <a:highlight>
                <a:srgbClr val="FFFF00"/>
              </a:highlight>
              <a:latin typeface="Arial"/>
              <a:ea typeface="Arial"/>
              <a:cs typeface="Arial"/>
              <a:sym typeface="Arial"/>
            </a:endParaRPr>
          </a:p>
          <a:p>
            <a:pPr marL="0" lvl="0" indent="0" algn="l" rtl="0">
              <a:lnSpc>
                <a:spcPct val="90000"/>
              </a:lnSpc>
              <a:spcBef>
                <a:spcPts val="0"/>
              </a:spcBef>
              <a:spcAft>
                <a:spcPts val="0"/>
              </a:spcAft>
              <a:buClr>
                <a:schemeClr val="dk2"/>
              </a:buClr>
              <a:buSzPts val="2000"/>
              <a:buFont typeface="Arial"/>
              <a:buNone/>
            </a:pPr>
            <a:r>
              <a:rPr lang="en-US" sz="3000">
                <a:latin typeface="Arial"/>
                <a:ea typeface="Arial"/>
                <a:cs typeface="Arial"/>
                <a:sym typeface="Arial"/>
              </a:rPr>
              <a:t>Balancing Literacy Instruction: Teaching Listening in the Elementary Classroom</a:t>
            </a:r>
            <a:endParaRPr sz="3000">
              <a:latin typeface="Arial"/>
              <a:ea typeface="Arial"/>
              <a:cs typeface="Arial"/>
              <a:sym typeface="Arial"/>
            </a:endParaRPr>
          </a:p>
        </p:txBody>
      </p:sp>
      <p:sp>
        <p:nvSpPr>
          <p:cNvPr id="140" name="Google Shape;140;p19"/>
          <p:cNvSpPr txBox="1">
            <a:spLocks noGrp="1"/>
          </p:cNvSpPr>
          <p:nvPr>
            <p:ph type="subTitle" idx="1"/>
          </p:nvPr>
        </p:nvSpPr>
        <p:spPr>
          <a:xfrm>
            <a:off x="7331512" y="5890193"/>
            <a:ext cx="4508339" cy="680907"/>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1400"/>
              <a:buNone/>
            </a:pPr>
            <a:r>
              <a:rPr lang="en-US" sz="1800">
                <a:latin typeface="Arial"/>
                <a:ea typeface="Arial"/>
                <a:cs typeface="Arial"/>
                <a:sym typeface="Arial"/>
              </a:rPr>
              <a:t>Donna Fogelsong </a:t>
            </a:r>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ILA WEBINAR: NOVEMBER 29, 2018</a:t>
            </a:r>
            <a:endParaRPr sz="1800">
              <a:latin typeface="Arial"/>
              <a:ea typeface="Arial"/>
              <a:cs typeface="Arial"/>
              <a:sym typeface="Arial"/>
            </a:endParaRPr>
          </a:p>
          <a:p>
            <a:pPr marL="0" lvl="0" indent="0" algn="l" rtl="0">
              <a:lnSpc>
                <a:spcPct val="100000"/>
              </a:lnSpc>
              <a:spcBef>
                <a:spcPts val="0"/>
              </a:spcBef>
              <a:spcAft>
                <a:spcPts val="0"/>
              </a:spcAft>
              <a:buSzPts val="2400"/>
              <a:buNone/>
            </a:pPr>
            <a:endParaRPr sz="2400"/>
          </a:p>
        </p:txBody>
      </p:sp>
      <p:sp>
        <p:nvSpPr>
          <p:cNvPr id="141" name="Google Shape;141;p19"/>
          <p:cNvSpPr/>
          <p:nvPr/>
        </p:nvSpPr>
        <p:spPr>
          <a:xfrm>
            <a:off x="3604334" y="1066925"/>
            <a:ext cx="5140172" cy="4432800"/>
          </a:xfrm>
          <a:prstGeom prst="quadArrow">
            <a:avLst>
              <a:gd name="adj1" fmla="val 22500"/>
              <a:gd name="adj2" fmla="val 22500"/>
              <a:gd name="adj3" fmla="val 225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134F5C">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bin"/>
              <a:buNone/>
            </a:pPr>
            <a:r>
              <a:rPr lang="en-US" sz="1800" b="0" i="0" u="none" strike="noStrike" cap="none">
                <a:solidFill>
                  <a:schemeClr val="dk1"/>
                </a:solidFill>
                <a:latin typeface="Cabin"/>
                <a:ea typeface="Cabin"/>
                <a:cs typeface="Cabin"/>
                <a:sym typeface="Cabin"/>
              </a:rPr>
              <a:t>Writing </a:t>
            </a:r>
            <a:endParaRPr sz="1800" b="0" i="0" u="none" strike="noStrike" cap="none">
              <a:solidFill>
                <a:schemeClr val="dk1"/>
              </a:solidFill>
              <a:latin typeface="Cabin"/>
              <a:ea typeface="Cabin"/>
              <a:cs typeface="Cabin"/>
              <a:sym typeface="Cabin"/>
            </a:endParaRPr>
          </a:p>
        </p:txBody>
      </p:sp>
      <p:sp>
        <p:nvSpPr>
          <p:cNvPr id="142" name="Google Shape;142;p19"/>
          <p:cNvSpPr txBox="1"/>
          <p:nvPr/>
        </p:nvSpPr>
        <p:spPr>
          <a:xfrm>
            <a:off x="6986883" y="3027444"/>
            <a:ext cx="1080000" cy="27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bin"/>
              <a:buNone/>
            </a:pPr>
            <a:r>
              <a:rPr lang="en-US" sz="1800" b="0" i="0" u="none" strike="noStrike" cap="none">
                <a:solidFill>
                  <a:schemeClr val="dk1"/>
                </a:solidFill>
                <a:latin typeface="Cabin"/>
                <a:ea typeface="Cabin"/>
                <a:cs typeface="Cabin"/>
                <a:sym typeface="Cabin"/>
              </a:rPr>
              <a:t>Speaking</a:t>
            </a:r>
            <a:endParaRPr sz="1800" b="0" i="0" u="none" strike="noStrike" cap="none">
              <a:solidFill>
                <a:schemeClr val="dk1"/>
              </a:solidFill>
              <a:latin typeface="Cabin"/>
              <a:ea typeface="Cabin"/>
              <a:cs typeface="Cabin"/>
              <a:sym typeface="Cabin"/>
            </a:endParaRPr>
          </a:p>
        </p:txBody>
      </p:sp>
      <p:sp>
        <p:nvSpPr>
          <p:cNvPr id="143" name="Google Shape;143;p19"/>
          <p:cNvSpPr txBox="1"/>
          <p:nvPr/>
        </p:nvSpPr>
        <p:spPr>
          <a:xfrm>
            <a:off x="5680325" y="4619865"/>
            <a:ext cx="1080000" cy="27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bin"/>
              <a:buNone/>
            </a:pPr>
            <a:r>
              <a:rPr lang="en-US" sz="1800" b="0" i="0" u="none" strike="noStrike" cap="none">
                <a:solidFill>
                  <a:schemeClr val="dk1"/>
                </a:solidFill>
                <a:latin typeface="Cabin"/>
                <a:ea typeface="Cabin"/>
                <a:cs typeface="Cabin"/>
                <a:sym typeface="Cabin"/>
              </a:rPr>
              <a:t>Listening </a:t>
            </a:r>
            <a:endParaRPr sz="1800" b="0" i="0" u="none" strike="noStrike" cap="none">
              <a:solidFill>
                <a:schemeClr val="dk1"/>
              </a:solidFill>
              <a:latin typeface="Cabin"/>
              <a:ea typeface="Cabin"/>
              <a:cs typeface="Cabin"/>
              <a:sym typeface="Cabin"/>
            </a:endParaRPr>
          </a:p>
        </p:txBody>
      </p:sp>
      <p:sp>
        <p:nvSpPr>
          <p:cNvPr id="144" name="Google Shape;144;p19"/>
          <p:cNvSpPr txBox="1"/>
          <p:nvPr/>
        </p:nvSpPr>
        <p:spPr>
          <a:xfrm>
            <a:off x="5431679" y="2753694"/>
            <a:ext cx="1467300" cy="82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bin"/>
              <a:buNone/>
            </a:pPr>
            <a:r>
              <a:rPr lang="en-US" sz="1800" b="1" i="0" u="none" strike="noStrike" cap="none">
                <a:solidFill>
                  <a:schemeClr val="dk1"/>
                </a:solidFill>
                <a:latin typeface="Cabin"/>
                <a:ea typeface="Cabin"/>
                <a:cs typeface="Cabin"/>
                <a:sym typeface="Cabin"/>
              </a:rPr>
              <a:t>Balancing Literacy Instruction</a:t>
            </a:r>
            <a:endParaRPr sz="1800" b="1" i="0" u="none" strike="noStrike" cap="none">
              <a:solidFill>
                <a:schemeClr val="dk1"/>
              </a:solidFill>
              <a:latin typeface="Cabin"/>
              <a:ea typeface="Cabin"/>
              <a:cs typeface="Cabin"/>
              <a:sym typeface="Cabin"/>
            </a:endParaRPr>
          </a:p>
        </p:txBody>
      </p:sp>
      <p:sp>
        <p:nvSpPr>
          <p:cNvPr id="145" name="Google Shape;145;p19"/>
          <p:cNvSpPr txBox="1"/>
          <p:nvPr/>
        </p:nvSpPr>
        <p:spPr>
          <a:xfrm>
            <a:off x="5625329" y="1634534"/>
            <a:ext cx="1080000" cy="27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bin"/>
              <a:buNone/>
            </a:pPr>
            <a:r>
              <a:rPr lang="en-US" sz="1800" b="0" i="0" u="none" strike="noStrike" cap="none">
                <a:solidFill>
                  <a:schemeClr val="dk1"/>
                </a:solidFill>
                <a:latin typeface="Cabin"/>
                <a:ea typeface="Cabin"/>
                <a:cs typeface="Cabin"/>
                <a:sym typeface="Cabin"/>
              </a:rPr>
              <a:t> Reading </a:t>
            </a:r>
            <a:endParaRPr sz="1800" b="0" i="0" u="none" strike="noStrike" cap="none">
              <a:solidFill>
                <a:schemeClr val="dk1"/>
              </a:solidFill>
              <a:latin typeface="Cabin"/>
              <a:ea typeface="Cabin"/>
              <a:cs typeface="Cabin"/>
              <a:sym typeface="Cabin"/>
            </a:endParaRPr>
          </a:p>
        </p:txBody>
      </p:sp>
      <p:pic>
        <p:nvPicPr>
          <p:cNvPr id="146" name="Google Shape;146;p19"/>
          <p:cNvPicPr preferRelativeResize="0"/>
          <p:nvPr/>
        </p:nvPicPr>
        <p:blipFill rotWithShape="1">
          <a:blip r:embed="rId3">
            <a:alphaModFix/>
          </a:blip>
          <a:srcRect/>
          <a:stretch/>
        </p:blipFill>
        <p:spPr>
          <a:xfrm>
            <a:off x="0" y="5291172"/>
            <a:ext cx="6574453" cy="167916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1752250" y="231950"/>
            <a:ext cx="4465200" cy="1049100"/>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Clr>
                <a:schemeClr val="lt1"/>
              </a:buClr>
              <a:buSzPts val="3600"/>
              <a:buFont typeface="Impact"/>
              <a:buNone/>
            </a:pPr>
            <a:r>
              <a:rPr lang="en-US" sz="3600" b="1">
                <a:solidFill>
                  <a:schemeClr val="lt1"/>
                </a:solidFill>
              </a:rPr>
              <a:t>  </a:t>
            </a:r>
            <a:endParaRPr sz="3600" b="1">
              <a:solidFill>
                <a:schemeClr val="lt1"/>
              </a:solidFill>
            </a:endParaRPr>
          </a:p>
        </p:txBody>
      </p:sp>
      <p:sp>
        <p:nvSpPr>
          <p:cNvPr id="152" name="Google Shape;152;p20"/>
          <p:cNvSpPr txBox="1">
            <a:spLocks noGrp="1"/>
          </p:cNvSpPr>
          <p:nvPr>
            <p:ph type="body" idx="1"/>
          </p:nvPr>
        </p:nvSpPr>
        <p:spPr>
          <a:xfrm>
            <a:off x="1342675" y="1382850"/>
            <a:ext cx="3491100" cy="3885600"/>
          </a:xfrm>
          <a:prstGeom prst="rect">
            <a:avLst/>
          </a:prstGeom>
          <a:noFill/>
          <a:ln>
            <a:noFill/>
          </a:ln>
        </p:spPr>
        <p:txBody>
          <a:bodyPr spcFirstLastPara="1" wrap="square" lIns="121900" tIns="121900" rIns="121900" bIns="121900" anchor="t" anchorCtr="0">
            <a:noAutofit/>
          </a:bodyPr>
          <a:lstStyle/>
          <a:p>
            <a:pPr marL="0" lvl="0" indent="0" algn="l" rtl="0">
              <a:lnSpc>
                <a:spcPct val="110000"/>
              </a:lnSpc>
              <a:spcBef>
                <a:spcPts val="0"/>
              </a:spcBef>
              <a:spcAft>
                <a:spcPts val="0"/>
              </a:spcAft>
              <a:buSzPts val="1800"/>
              <a:buNone/>
            </a:pPr>
            <a:r>
              <a:rPr lang="en-US" sz="3000" b="1"/>
              <a:t>How can helping students listen more effectively in the classroom help improve classroom management? </a:t>
            </a:r>
            <a:endParaRPr sz="3000" b="1"/>
          </a:p>
          <a:p>
            <a:pPr marL="0" lvl="0" indent="0" algn="l" rtl="0">
              <a:lnSpc>
                <a:spcPct val="110000"/>
              </a:lnSpc>
              <a:spcBef>
                <a:spcPts val="0"/>
              </a:spcBef>
              <a:spcAft>
                <a:spcPts val="0"/>
              </a:spcAft>
              <a:buSzPts val="1800"/>
              <a:buNone/>
            </a:pPr>
            <a:endParaRPr sz="3000" b="1"/>
          </a:p>
          <a:p>
            <a:pPr marL="0" lvl="0" indent="0" algn="l" rtl="0">
              <a:lnSpc>
                <a:spcPct val="110000"/>
              </a:lnSpc>
              <a:spcBef>
                <a:spcPts val="0"/>
              </a:spcBef>
              <a:spcAft>
                <a:spcPts val="0"/>
              </a:spcAft>
              <a:buSzPts val="1800"/>
              <a:buNone/>
            </a:pPr>
            <a:endParaRPr sz="3000" b="1"/>
          </a:p>
          <a:p>
            <a:pPr marL="0" lvl="0" indent="0" algn="l" rtl="0">
              <a:lnSpc>
                <a:spcPct val="110000"/>
              </a:lnSpc>
              <a:spcBef>
                <a:spcPts val="0"/>
              </a:spcBef>
              <a:spcAft>
                <a:spcPts val="0"/>
              </a:spcAft>
              <a:buSzPts val="1800"/>
              <a:buNone/>
            </a:pPr>
            <a:endParaRPr sz="3000" b="1"/>
          </a:p>
          <a:p>
            <a:pPr marL="0" lvl="0" indent="0" algn="l" rtl="0">
              <a:lnSpc>
                <a:spcPct val="110000"/>
              </a:lnSpc>
              <a:spcBef>
                <a:spcPts val="0"/>
              </a:spcBef>
              <a:spcAft>
                <a:spcPts val="0"/>
              </a:spcAft>
              <a:buSzPts val="1800"/>
              <a:buNone/>
            </a:pPr>
            <a:r>
              <a:rPr lang="en-US"/>
              <a:t> </a:t>
            </a:r>
            <a:endParaRPr/>
          </a:p>
          <a:p>
            <a:pPr marL="685800" lvl="0" indent="-101600" algn="l" rtl="0">
              <a:lnSpc>
                <a:spcPct val="110000"/>
              </a:lnSpc>
              <a:spcBef>
                <a:spcPts val="2100"/>
              </a:spcBef>
              <a:spcAft>
                <a:spcPts val="2100"/>
              </a:spcAft>
              <a:buSzPts val="2000"/>
              <a:buNone/>
            </a:pPr>
            <a:r>
              <a:rPr lang="en-US"/>
              <a:t> </a:t>
            </a:r>
            <a:endParaRPr/>
          </a:p>
        </p:txBody>
      </p:sp>
      <p:pic>
        <p:nvPicPr>
          <p:cNvPr id="153" name="Google Shape;153;p20"/>
          <p:cNvPicPr preferRelativeResize="0"/>
          <p:nvPr/>
        </p:nvPicPr>
        <p:blipFill rotWithShape="1">
          <a:blip r:embed="rId3">
            <a:alphaModFix/>
          </a:blip>
          <a:srcRect/>
          <a:stretch/>
        </p:blipFill>
        <p:spPr>
          <a:xfrm>
            <a:off x="847975" y="5534725"/>
            <a:ext cx="5059826" cy="1295500"/>
          </a:xfrm>
          <a:prstGeom prst="rect">
            <a:avLst/>
          </a:prstGeom>
          <a:noFill/>
          <a:ln>
            <a:noFill/>
          </a:ln>
        </p:spPr>
      </p:pic>
      <p:pic>
        <p:nvPicPr>
          <p:cNvPr id="154" name="Google Shape;154;p20"/>
          <p:cNvPicPr preferRelativeResize="0"/>
          <p:nvPr/>
        </p:nvPicPr>
        <p:blipFill rotWithShape="1">
          <a:blip r:embed="rId4">
            <a:alphaModFix/>
          </a:blip>
          <a:srcRect/>
          <a:stretch/>
        </p:blipFill>
        <p:spPr>
          <a:xfrm>
            <a:off x="5064375" y="231950"/>
            <a:ext cx="6672725" cy="574965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1"/>
          <p:cNvPicPr preferRelativeResize="0"/>
          <p:nvPr/>
        </p:nvPicPr>
        <p:blipFill rotWithShape="1">
          <a:blip r:embed="rId3">
            <a:alphaModFix/>
          </a:blip>
          <a:srcRect/>
          <a:stretch/>
        </p:blipFill>
        <p:spPr>
          <a:xfrm>
            <a:off x="648175" y="5477800"/>
            <a:ext cx="5915025" cy="1514475"/>
          </a:xfrm>
          <a:prstGeom prst="rect">
            <a:avLst/>
          </a:prstGeom>
          <a:noFill/>
          <a:ln>
            <a:noFill/>
          </a:ln>
        </p:spPr>
      </p:pic>
      <p:pic>
        <p:nvPicPr>
          <p:cNvPr id="160" name="Google Shape;160;p21"/>
          <p:cNvPicPr preferRelativeResize="0"/>
          <p:nvPr/>
        </p:nvPicPr>
        <p:blipFill rotWithShape="1">
          <a:blip r:embed="rId4">
            <a:alphaModFix/>
          </a:blip>
          <a:srcRect/>
          <a:stretch/>
        </p:blipFill>
        <p:spPr>
          <a:xfrm>
            <a:off x="2414350" y="131750"/>
            <a:ext cx="8828050" cy="61582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2"/>
          <p:cNvPicPr preferRelativeResize="0"/>
          <p:nvPr/>
        </p:nvPicPr>
        <p:blipFill rotWithShape="1">
          <a:blip r:embed="rId3">
            <a:alphaModFix/>
          </a:blip>
          <a:srcRect/>
          <a:stretch/>
        </p:blipFill>
        <p:spPr>
          <a:xfrm>
            <a:off x="1126825" y="5395876"/>
            <a:ext cx="5284550" cy="1353049"/>
          </a:xfrm>
          <a:prstGeom prst="rect">
            <a:avLst/>
          </a:prstGeom>
          <a:noFill/>
          <a:ln>
            <a:noFill/>
          </a:ln>
        </p:spPr>
      </p:pic>
      <p:pic>
        <p:nvPicPr>
          <p:cNvPr id="166" name="Google Shape;166;p22"/>
          <p:cNvPicPr preferRelativeResize="0"/>
          <p:nvPr/>
        </p:nvPicPr>
        <p:blipFill rotWithShape="1">
          <a:blip r:embed="rId4">
            <a:alphaModFix/>
          </a:blip>
          <a:srcRect/>
          <a:stretch/>
        </p:blipFill>
        <p:spPr>
          <a:xfrm>
            <a:off x="3426080" y="886250"/>
            <a:ext cx="5172975" cy="5245494"/>
          </a:xfrm>
          <a:prstGeom prst="rect">
            <a:avLst/>
          </a:prstGeom>
          <a:noFill/>
          <a:ln>
            <a:noFill/>
          </a:ln>
        </p:spPr>
      </p:pic>
      <p:sp>
        <p:nvSpPr>
          <p:cNvPr id="167" name="Google Shape;167;p22"/>
          <p:cNvSpPr txBox="1"/>
          <p:nvPr/>
        </p:nvSpPr>
        <p:spPr>
          <a:xfrm>
            <a:off x="4917590" y="348152"/>
            <a:ext cx="235682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Four Skills</a:t>
            </a:r>
            <a:endParaRPr/>
          </a:p>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A Balanced Curriculum</a:t>
            </a:r>
            <a:endParaRPr/>
          </a:p>
        </p:txBody>
      </p:sp>
      <p:sp>
        <p:nvSpPr>
          <p:cNvPr id="168" name="Google Shape;168;p22"/>
          <p:cNvSpPr/>
          <p:nvPr/>
        </p:nvSpPr>
        <p:spPr>
          <a:xfrm flipH="1">
            <a:off x="7274410" y="5710150"/>
            <a:ext cx="1136400" cy="26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03864"/>
              </a:buClr>
              <a:buSzPts val="1100"/>
              <a:buFont typeface="Calibri"/>
              <a:buNone/>
            </a:pPr>
            <a:r>
              <a:rPr lang="en-US" sz="1100" b="0" i="0" u="none" strike="noStrike" cap="none">
                <a:solidFill>
                  <a:srgbClr val="203864"/>
                </a:solidFill>
                <a:latin typeface="Calibri"/>
                <a:ea typeface="Calibri"/>
                <a:cs typeface="Calibri"/>
                <a:sym typeface="Calibri"/>
              </a:rPr>
              <a:t>Fogelsong, 2016</a:t>
            </a:r>
            <a:endParaRPr sz="1800" b="0" i="0" u="none" strike="noStrike" cap="none">
              <a:solidFill>
                <a:schemeClr val="dk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Badge">
  <a:themeElements>
    <a:clrScheme name="Custom 3">
      <a:dk1>
        <a:srgbClr val="5A1E1A"/>
      </a:dk1>
      <a:lt1>
        <a:srgbClr val="FFFFFF"/>
      </a:lt1>
      <a:dk2>
        <a:srgbClr val="2A1A00"/>
      </a:dk2>
      <a:lt2>
        <a:srgbClr val="F3F3F2"/>
      </a:lt2>
      <a:accent1>
        <a:srgbClr val="DB8A84"/>
      </a:accent1>
      <a:accent2>
        <a:srgbClr val="CA4F47"/>
      </a:accent2>
      <a:accent3>
        <a:srgbClr val="431613"/>
      </a:accent3>
      <a:accent4>
        <a:srgbClr val="DB8A84"/>
      </a:accent4>
      <a:accent5>
        <a:srgbClr val="431613"/>
      </a:accent5>
      <a:accent6>
        <a:srgbClr val="CA4F47"/>
      </a:accent6>
      <a:hlink>
        <a:srgbClr val="CA4F47"/>
      </a:hlink>
      <a:folHlink>
        <a:srgbClr val="5A1E1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1989</Words>
  <Application>Microsoft Office PowerPoint</Application>
  <PresentationFormat>Widescreen</PresentationFormat>
  <Paragraphs>200</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Noto Sans Symbols</vt:lpstr>
      <vt:lpstr>Cabin</vt:lpstr>
      <vt:lpstr>Calibri</vt:lpstr>
      <vt:lpstr>Roboto</vt:lpstr>
      <vt:lpstr>Fira Sans</vt:lpstr>
      <vt:lpstr>Rokkitt</vt:lpstr>
      <vt:lpstr>Arial</vt:lpstr>
      <vt:lpstr>Open Sans</vt:lpstr>
      <vt:lpstr>Impact</vt:lpstr>
      <vt:lpstr>Badge</vt:lpstr>
      <vt:lpstr>    International Listening Association  Webinar Series  Balancing Literacy Instruction: Teaching Listening in the Elementary Classroom  </vt:lpstr>
      <vt:lpstr>Host &amp; Producer Laura Janusik, Ph.D., MBA</vt:lpstr>
      <vt:lpstr>Technological Moderator &amp; Guru Phil Tirpak</vt:lpstr>
      <vt:lpstr>ILA Webinar – Tips</vt:lpstr>
      <vt:lpstr>Guest Speaker Donna Fogelsong, Ph. D., M.A., </vt:lpstr>
      <vt:lpstr> Balancing Literacy Instruction: Teaching Listening in the Elementary Classroom</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Content Areas</vt:lpstr>
      <vt:lpstr>What questions do you have?</vt:lpstr>
      <vt:lpstr> Balancing Literacy Instruction: Teaching Listening in the Elementary Classroom</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Listening Association  Webinar Series  Balancing Literacy Instruction: Teaching Listening in the Elementary Classroom</dc:title>
  <dc:creator>Fogelsong, Donna</dc:creator>
  <cp:lastModifiedBy>Fogelsong, Donna</cp:lastModifiedBy>
  <cp:revision>5</cp:revision>
  <dcterms:modified xsi:type="dcterms:W3CDTF">2018-11-26T21:17:46Z</dcterms:modified>
</cp:coreProperties>
</file>